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35"/>
  </p:notesMasterIdLst>
  <p:sldIdLst>
    <p:sldId id="286" r:id="rId2"/>
    <p:sldId id="287" r:id="rId3"/>
    <p:sldId id="285" r:id="rId4"/>
    <p:sldId id="268" r:id="rId5"/>
    <p:sldId id="269" r:id="rId6"/>
    <p:sldId id="272" r:id="rId7"/>
    <p:sldId id="281" r:id="rId8"/>
    <p:sldId id="282" r:id="rId9"/>
    <p:sldId id="270" r:id="rId10"/>
    <p:sldId id="274" r:id="rId11"/>
    <p:sldId id="275" r:id="rId12"/>
    <p:sldId id="271" r:id="rId13"/>
    <p:sldId id="283" r:id="rId14"/>
    <p:sldId id="291" r:id="rId15"/>
    <p:sldId id="292" r:id="rId16"/>
    <p:sldId id="293" r:id="rId17"/>
    <p:sldId id="294" r:id="rId18"/>
    <p:sldId id="295" r:id="rId19"/>
    <p:sldId id="296" r:id="rId20"/>
    <p:sldId id="300" r:id="rId21"/>
    <p:sldId id="298" r:id="rId22"/>
    <p:sldId id="305" r:id="rId23"/>
    <p:sldId id="306" r:id="rId24"/>
    <p:sldId id="279" r:id="rId25"/>
    <p:sldId id="289" r:id="rId26"/>
    <p:sldId id="290" r:id="rId27"/>
    <p:sldId id="301" r:id="rId28"/>
    <p:sldId id="288" r:id="rId29"/>
    <p:sldId id="276" r:id="rId30"/>
    <p:sldId id="284" r:id="rId31"/>
    <p:sldId id="302" r:id="rId32"/>
    <p:sldId id="303" r:id="rId33"/>
    <p:sldId id="304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37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rawing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6B32DE-D243-4E89-AF27-5511FDD5B75A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268C95E-76E4-485E-A7C4-468934B45283}">
      <dgm:prSet/>
      <dgm:spPr/>
      <dgm:t>
        <a:bodyPr/>
        <a:lstStyle/>
        <a:p>
          <a:r>
            <a:rPr lang="en-US"/>
            <a:t>Interrupt/furlough interrupt</a:t>
          </a:r>
        </a:p>
      </dgm:t>
    </dgm:pt>
    <dgm:pt modelId="{FA9D5AE6-B21C-4687-8346-C25555FDEFAC}" type="parTrans" cxnId="{878A969E-3D9A-486E-91C3-CFACD9800B7D}">
      <dgm:prSet/>
      <dgm:spPr/>
      <dgm:t>
        <a:bodyPr/>
        <a:lstStyle/>
        <a:p>
          <a:endParaRPr lang="en-US"/>
        </a:p>
      </dgm:t>
    </dgm:pt>
    <dgm:pt modelId="{37A70B5D-1457-4308-8662-96FAC3836EA7}" type="sibTrans" cxnId="{878A969E-3D9A-486E-91C3-CFACD9800B7D}">
      <dgm:prSet/>
      <dgm:spPr/>
      <dgm:t>
        <a:bodyPr/>
        <a:lstStyle/>
        <a:p>
          <a:endParaRPr lang="en-US"/>
        </a:p>
      </dgm:t>
    </dgm:pt>
    <dgm:pt modelId="{06F041AC-CD5A-4CCB-99FF-BEA1F6B57A9F}">
      <dgm:prSet/>
      <dgm:spPr/>
      <dgm:t>
        <a:bodyPr/>
        <a:lstStyle/>
        <a:p>
          <a:r>
            <a:rPr lang="en-US"/>
            <a:t>CJC</a:t>
          </a:r>
        </a:p>
      </dgm:t>
    </dgm:pt>
    <dgm:pt modelId="{7D8269B0-8E1E-4D87-941F-447FDAEC88CC}" type="parTrans" cxnId="{5F29147B-3876-4420-B622-407B215DF361}">
      <dgm:prSet/>
      <dgm:spPr/>
      <dgm:t>
        <a:bodyPr/>
        <a:lstStyle/>
        <a:p>
          <a:endParaRPr lang="en-US"/>
        </a:p>
      </dgm:t>
    </dgm:pt>
    <dgm:pt modelId="{6C56DC40-5F75-405F-B622-7E1B46F57E8E}" type="sibTrans" cxnId="{5F29147B-3876-4420-B622-407B215DF361}">
      <dgm:prSet/>
      <dgm:spPr/>
      <dgm:t>
        <a:bodyPr/>
        <a:lstStyle/>
        <a:p>
          <a:endParaRPr lang="en-US"/>
        </a:p>
      </dgm:t>
    </dgm:pt>
    <dgm:pt modelId="{7B525C4B-402A-4470-B759-54E75BA15AA9}">
      <dgm:prSet/>
      <dgm:spPr/>
      <dgm:t>
        <a:bodyPr/>
        <a:lstStyle/>
        <a:p>
          <a:r>
            <a:rPr lang="en-US"/>
            <a:t>Case Staffing</a:t>
          </a:r>
        </a:p>
      </dgm:t>
    </dgm:pt>
    <dgm:pt modelId="{8C533540-75CD-4B45-8EDC-D64EF9DE5C1F}" type="parTrans" cxnId="{2B12639B-306E-4DDD-B4A6-8B0B70241DF5}">
      <dgm:prSet/>
      <dgm:spPr/>
      <dgm:t>
        <a:bodyPr/>
        <a:lstStyle/>
        <a:p>
          <a:endParaRPr lang="en-US"/>
        </a:p>
      </dgm:t>
    </dgm:pt>
    <dgm:pt modelId="{52468D4C-C020-4DE3-BDFC-06CD5C2CEDA5}" type="sibTrans" cxnId="{2B12639B-306E-4DDD-B4A6-8B0B70241DF5}">
      <dgm:prSet/>
      <dgm:spPr/>
      <dgm:t>
        <a:bodyPr/>
        <a:lstStyle/>
        <a:p>
          <a:endParaRPr lang="en-US"/>
        </a:p>
      </dgm:t>
    </dgm:pt>
    <dgm:pt modelId="{E1558CB8-B4AD-4A7C-8BE5-F198D7E22DA4}">
      <dgm:prSet/>
      <dgm:spPr/>
      <dgm:t>
        <a:bodyPr/>
        <a:lstStyle/>
        <a:p>
          <a:r>
            <a:rPr lang="en-US"/>
            <a:t>RSN</a:t>
          </a:r>
        </a:p>
      </dgm:t>
    </dgm:pt>
    <dgm:pt modelId="{A73B47C3-F198-4444-9B67-45A6E960C4BD}" type="parTrans" cxnId="{2076071D-3EB8-4C68-8E78-9196B91D4569}">
      <dgm:prSet/>
      <dgm:spPr/>
      <dgm:t>
        <a:bodyPr/>
        <a:lstStyle/>
        <a:p>
          <a:endParaRPr lang="en-US"/>
        </a:p>
      </dgm:t>
    </dgm:pt>
    <dgm:pt modelId="{A8750AB4-7813-4459-BE96-9F9DFEFC2A46}" type="sibTrans" cxnId="{2076071D-3EB8-4C68-8E78-9196B91D4569}">
      <dgm:prSet/>
      <dgm:spPr/>
      <dgm:t>
        <a:bodyPr/>
        <a:lstStyle/>
        <a:p>
          <a:endParaRPr lang="en-US"/>
        </a:p>
      </dgm:t>
    </dgm:pt>
    <dgm:pt modelId="{71DBCD3C-B36A-4FE8-906C-A398C8E5209A}">
      <dgm:prSet/>
      <dgm:spPr/>
      <dgm:t>
        <a:bodyPr/>
        <a:lstStyle/>
        <a:p>
          <a:r>
            <a:rPr lang="en-US"/>
            <a:t>Risk containment/Risk contained</a:t>
          </a:r>
        </a:p>
      </dgm:t>
    </dgm:pt>
    <dgm:pt modelId="{E96EA06F-1671-4F6A-BC09-159EDACDBA9D}" type="parTrans" cxnId="{5CC1D700-31B4-4790-9D0B-3D84E655E4AE}">
      <dgm:prSet/>
      <dgm:spPr/>
      <dgm:t>
        <a:bodyPr/>
        <a:lstStyle/>
        <a:p>
          <a:endParaRPr lang="en-US"/>
        </a:p>
      </dgm:t>
    </dgm:pt>
    <dgm:pt modelId="{61B4F762-B9BC-43EB-81E1-A36D39A9A6CF}" type="sibTrans" cxnId="{5CC1D700-31B4-4790-9D0B-3D84E655E4AE}">
      <dgm:prSet/>
      <dgm:spPr/>
      <dgm:t>
        <a:bodyPr/>
        <a:lstStyle/>
        <a:p>
          <a:endParaRPr lang="en-US"/>
        </a:p>
      </dgm:t>
    </dgm:pt>
    <dgm:pt modelId="{A1A5579C-A92B-471B-B4AB-A64F4C5316E0}">
      <dgm:prSet/>
      <dgm:spPr/>
      <dgm:t>
        <a:bodyPr/>
        <a:lstStyle/>
        <a:p>
          <a:r>
            <a:rPr lang="en-US"/>
            <a:t>74</a:t>
          </a:r>
        </a:p>
      </dgm:t>
    </dgm:pt>
    <dgm:pt modelId="{A2AC5849-5F5B-45D3-942D-47DA86AA222B}" type="parTrans" cxnId="{8445C5E6-082C-4C2F-B9A5-D3665EE8C207}">
      <dgm:prSet/>
      <dgm:spPr/>
      <dgm:t>
        <a:bodyPr/>
        <a:lstStyle/>
        <a:p>
          <a:endParaRPr lang="en-US"/>
        </a:p>
      </dgm:t>
    </dgm:pt>
    <dgm:pt modelId="{E62ED3B6-2992-4834-81AF-026D7A444C25}" type="sibTrans" cxnId="{8445C5E6-082C-4C2F-B9A5-D3665EE8C207}">
      <dgm:prSet/>
      <dgm:spPr/>
      <dgm:t>
        <a:bodyPr/>
        <a:lstStyle/>
        <a:p>
          <a:endParaRPr lang="en-US"/>
        </a:p>
      </dgm:t>
    </dgm:pt>
    <dgm:pt modelId="{406E8528-42BC-4F44-8AD2-6D6BA20B1766}">
      <dgm:prSet/>
      <dgm:spPr/>
      <dgm:t>
        <a:bodyPr/>
        <a:lstStyle/>
        <a:p>
          <a:r>
            <a:rPr lang="en-US"/>
            <a:t>75</a:t>
          </a:r>
        </a:p>
      </dgm:t>
    </dgm:pt>
    <dgm:pt modelId="{75698951-EB99-4725-8127-80522600582E}" type="parTrans" cxnId="{6C657D51-D095-4A4B-9869-D2D5D8D006BE}">
      <dgm:prSet/>
      <dgm:spPr/>
      <dgm:t>
        <a:bodyPr/>
        <a:lstStyle/>
        <a:p>
          <a:endParaRPr lang="en-US"/>
        </a:p>
      </dgm:t>
    </dgm:pt>
    <dgm:pt modelId="{5261A88E-156D-4C41-823E-F83B97C2A1F5}" type="sibTrans" cxnId="{6C657D51-D095-4A4B-9869-D2D5D8D006BE}">
      <dgm:prSet/>
      <dgm:spPr/>
      <dgm:t>
        <a:bodyPr/>
        <a:lstStyle/>
        <a:p>
          <a:endParaRPr lang="en-US"/>
        </a:p>
      </dgm:t>
    </dgm:pt>
    <dgm:pt modelId="{8A89BDD0-4526-48E4-9466-2426046E1DB0}">
      <dgm:prSet/>
      <dgm:spPr/>
      <dgm:t>
        <a:bodyPr/>
        <a:lstStyle/>
        <a:p>
          <a:r>
            <a:rPr lang="en-US"/>
            <a:t>PCR</a:t>
          </a:r>
        </a:p>
      </dgm:t>
    </dgm:pt>
    <dgm:pt modelId="{B1330065-A2F1-4A5D-AC14-66DC97BCF405}" type="parTrans" cxnId="{F28D54CF-E0F7-4592-8F0B-03895005A378}">
      <dgm:prSet/>
      <dgm:spPr/>
      <dgm:t>
        <a:bodyPr/>
        <a:lstStyle/>
        <a:p>
          <a:endParaRPr lang="en-US"/>
        </a:p>
      </dgm:t>
    </dgm:pt>
    <dgm:pt modelId="{06E8DFFE-9129-444A-871C-492CF5BCF373}" type="sibTrans" cxnId="{F28D54CF-E0F7-4592-8F0B-03895005A378}">
      <dgm:prSet/>
      <dgm:spPr/>
      <dgm:t>
        <a:bodyPr/>
        <a:lstStyle/>
        <a:p>
          <a:endParaRPr lang="en-US"/>
        </a:p>
      </dgm:t>
    </dgm:pt>
    <dgm:pt modelId="{1C9FD467-7FBE-4C8C-BC45-35D42DEA0A0D}">
      <dgm:prSet/>
      <dgm:spPr/>
      <dgm:t>
        <a:bodyPr/>
        <a:lstStyle/>
        <a:p>
          <a:r>
            <a:rPr lang="en-US"/>
            <a:t>Board</a:t>
          </a:r>
        </a:p>
      </dgm:t>
    </dgm:pt>
    <dgm:pt modelId="{005F8058-4F92-4635-B053-542EBAB65033}" type="parTrans" cxnId="{44E4D1E2-B634-4F7B-9CEA-E87BCFCEE8D0}">
      <dgm:prSet/>
      <dgm:spPr/>
      <dgm:t>
        <a:bodyPr/>
        <a:lstStyle/>
        <a:p>
          <a:endParaRPr lang="en-US"/>
        </a:p>
      </dgm:t>
    </dgm:pt>
    <dgm:pt modelId="{A157F9F8-65F5-4554-9B57-35D699B38B03}" type="sibTrans" cxnId="{44E4D1E2-B634-4F7B-9CEA-E87BCFCEE8D0}">
      <dgm:prSet/>
      <dgm:spPr/>
      <dgm:t>
        <a:bodyPr/>
        <a:lstStyle/>
        <a:p>
          <a:endParaRPr lang="en-US"/>
        </a:p>
      </dgm:t>
    </dgm:pt>
    <dgm:pt modelId="{AEF30424-D19F-4887-92C4-4F314FB7D033}">
      <dgm:prSet/>
      <dgm:spPr/>
      <dgm:t>
        <a:bodyPr/>
        <a:lstStyle/>
        <a:p>
          <a:r>
            <a:rPr lang="en-US"/>
            <a:t>Negative recommendation</a:t>
          </a:r>
        </a:p>
      </dgm:t>
    </dgm:pt>
    <dgm:pt modelId="{5EF7F0A0-EDA7-4830-A442-5DD7FD747CAE}" type="parTrans" cxnId="{977A3A59-3D1C-4639-80A5-A447814BFA8E}">
      <dgm:prSet/>
      <dgm:spPr/>
      <dgm:t>
        <a:bodyPr/>
        <a:lstStyle/>
        <a:p>
          <a:endParaRPr lang="en-US"/>
        </a:p>
      </dgm:t>
    </dgm:pt>
    <dgm:pt modelId="{E954263A-2E68-4290-B318-87890E0506B5}" type="sibTrans" cxnId="{977A3A59-3D1C-4639-80A5-A447814BFA8E}">
      <dgm:prSet/>
      <dgm:spPr/>
      <dgm:t>
        <a:bodyPr/>
        <a:lstStyle/>
        <a:p>
          <a:endParaRPr lang="en-US"/>
        </a:p>
      </dgm:t>
    </dgm:pt>
    <dgm:pt modelId="{7BC09514-CE0C-4F96-926D-EDBA44F48A1C}">
      <dgm:prSet/>
      <dgm:spPr/>
      <dgm:t>
        <a:bodyPr/>
        <a:lstStyle/>
        <a:p>
          <a:r>
            <a:rPr lang="en-US"/>
            <a:t>ORAS</a:t>
          </a:r>
        </a:p>
      </dgm:t>
    </dgm:pt>
    <dgm:pt modelId="{33C0A2B9-62C9-4DE1-9346-8CF55184A532}" type="parTrans" cxnId="{5733C1FA-3626-4A66-B0AE-7B803897218B}">
      <dgm:prSet/>
      <dgm:spPr/>
      <dgm:t>
        <a:bodyPr/>
        <a:lstStyle/>
        <a:p>
          <a:endParaRPr lang="en-US"/>
        </a:p>
      </dgm:t>
    </dgm:pt>
    <dgm:pt modelId="{D77562D5-0A0C-4D75-9279-40580944C0E1}" type="sibTrans" cxnId="{5733C1FA-3626-4A66-B0AE-7B803897218B}">
      <dgm:prSet/>
      <dgm:spPr/>
      <dgm:t>
        <a:bodyPr/>
        <a:lstStyle/>
        <a:p>
          <a:endParaRPr lang="en-US"/>
        </a:p>
      </dgm:t>
    </dgm:pt>
    <dgm:pt modelId="{69D64081-B507-4E1D-AEDC-E7E8B2FAB8ED}">
      <dgm:prSet/>
      <dgm:spPr/>
      <dgm:t>
        <a:bodyPr/>
        <a:lstStyle/>
        <a:p>
          <a:r>
            <a:rPr lang="en-US"/>
            <a:t>Release planning</a:t>
          </a:r>
        </a:p>
      </dgm:t>
    </dgm:pt>
    <dgm:pt modelId="{E3B4C7A1-C5B1-4265-8C2E-D8B0F9A209DF}" type="parTrans" cxnId="{9A8A8CAF-9A57-456D-953A-4CEA4F3111EC}">
      <dgm:prSet/>
      <dgm:spPr/>
      <dgm:t>
        <a:bodyPr/>
        <a:lstStyle/>
        <a:p>
          <a:endParaRPr lang="en-US"/>
        </a:p>
      </dgm:t>
    </dgm:pt>
    <dgm:pt modelId="{6FB6E2AE-44B1-43FF-94AE-3690B65108DC}" type="sibTrans" cxnId="{9A8A8CAF-9A57-456D-953A-4CEA4F3111EC}">
      <dgm:prSet/>
      <dgm:spPr/>
      <dgm:t>
        <a:bodyPr/>
        <a:lstStyle/>
        <a:p>
          <a:endParaRPr lang="en-US"/>
        </a:p>
      </dgm:t>
    </dgm:pt>
    <dgm:pt modelId="{D5BB607D-09AB-4414-8DF9-B1448D40C8A0}">
      <dgm:prSet/>
      <dgm:spPr/>
      <dgm:t>
        <a:bodyPr/>
        <a:lstStyle/>
        <a:p>
          <a:r>
            <a:rPr lang="en-US"/>
            <a:t>Dean</a:t>
          </a:r>
        </a:p>
      </dgm:t>
    </dgm:pt>
    <dgm:pt modelId="{58687EDE-3C21-48E8-9C11-56B46D48DA8D}" type="parTrans" cxnId="{8CA5486A-5417-4518-ABEC-365EAA01E5B3}">
      <dgm:prSet/>
      <dgm:spPr/>
      <dgm:t>
        <a:bodyPr/>
        <a:lstStyle/>
        <a:p>
          <a:endParaRPr lang="en-US"/>
        </a:p>
      </dgm:t>
    </dgm:pt>
    <dgm:pt modelId="{DB4F9987-1F05-466D-B771-A4B054CF958F}" type="sibTrans" cxnId="{8CA5486A-5417-4518-ABEC-365EAA01E5B3}">
      <dgm:prSet/>
      <dgm:spPr/>
      <dgm:t>
        <a:bodyPr/>
        <a:lstStyle/>
        <a:p>
          <a:endParaRPr lang="en-US"/>
        </a:p>
      </dgm:t>
    </dgm:pt>
    <dgm:pt modelId="{13FD8C0A-8C2A-4DA5-9CE6-6F37ABEAFD8B}">
      <dgm:prSet/>
      <dgm:spPr/>
      <dgm:t>
        <a:bodyPr/>
        <a:lstStyle/>
        <a:p>
          <a:r>
            <a:rPr lang="en-US"/>
            <a:t>Condition 16</a:t>
          </a:r>
        </a:p>
      </dgm:t>
    </dgm:pt>
    <dgm:pt modelId="{C2DE2EC7-1204-4865-BCDA-5503D81B5B9B}" type="parTrans" cxnId="{2CA48DAF-066F-425C-B5FF-04987E4BFB61}">
      <dgm:prSet/>
      <dgm:spPr/>
      <dgm:t>
        <a:bodyPr/>
        <a:lstStyle/>
        <a:p>
          <a:endParaRPr lang="en-US"/>
        </a:p>
      </dgm:t>
    </dgm:pt>
    <dgm:pt modelId="{F5764FD7-D254-4E50-BE2A-1D888BFEBEDA}" type="sibTrans" cxnId="{2CA48DAF-066F-425C-B5FF-04987E4BFB61}">
      <dgm:prSet/>
      <dgm:spPr/>
      <dgm:t>
        <a:bodyPr/>
        <a:lstStyle/>
        <a:p>
          <a:endParaRPr lang="en-US"/>
        </a:p>
      </dgm:t>
    </dgm:pt>
    <dgm:pt modelId="{A952868B-5454-4CFA-A454-1AC08FFEFAFE}" type="pres">
      <dgm:prSet presAssocID="{A86B32DE-D243-4E89-AF27-5511FDD5B75A}" presName="diagram" presStyleCnt="0">
        <dgm:presLayoutVars>
          <dgm:dir/>
          <dgm:resizeHandles val="exact"/>
        </dgm:presLayoutVars>
      </dgm:prSet>
      <dgm:spPr/>
    </dgm:pt>
    <dgm:pt modelId="{B2E34D5F-5F39-44B5-A5D9-C9CE4A46724D}" type="pres">
      <dgm:prSet presAssocID="{4268C95E-76E4-485E-A7C4-468934B45283}" presName="node" presStyleLbl="node1" presStyleIdx="0" presStyleCnt="14">
        <dgm:presLayoutVars>
          <dgm:bulletEnabled val="1"/>
        </dgm:presLayoutVars>
      </dgm:prSet>
      <dgm:spPr/>
    </dgm:pt>
    <dgm:pt modelId="{60920961-E46F-46F4-8219-0D75DFBC52DB}" type="pres">
      <dgm:prSet presAssocID="{37A70B5D-1457-4308-8662-96FAC3836EA7}" presName="sibTrans" presStyleCnt="0"/>
      <dgm:spPr/>
    </dgm:pt>
    <dgm:pt modelId="{F0701E92-CF37-42B2-8669-6816BE64A184}" type="pres">
      <dgm:prSet presAssocID="{06F041AC-CD5A-4CCB-99FF-BEA1F6B57A9F}" presName="node" presStyleLbl="node1" presStyleIdx="1" presStyleCnt="14">
        <dgm:presLayoutVars>
          <dgm:bulletEnabled val="1"/>
        </dgm:presLayoutVars>
      </dgm:prSet>
      <dgm:spPr/>
    </dgm:pt>
    <dgm:pt modelId="{2C2E2FAB-EEA0-4F8A-AEE3-AF0CF6459652}" type="pres">
      <dgm:prSet presAssocID="{6C56DC40-5F75-405F-B622-7E1B46F57E8E}" presName="sibTrans" presStyleCnt="0"/>
      <dgm:spPr/>
    </dgm:pt>
    <dgm:pt modelId="{0B8BBE9C-3CAA-4DAF-8573-D40EEEE67593}" type="pres">
      <dgm:prSet presAssocID="{7B525C4B-402A-4470-B759-54E75BA15AA9}" presName="node" presStyleLbl="node1" presStyleIdx="2" presStyleCnt="14">
        <dgm:presLayoutVars>
          <dgm:bulletEnabled val="1"/>
        </dgm:presLayoutVars>
      </dgm:prSet>
      <dgm:spPr/>
    </dgm:pt>
    <dgm:pt modelId="{5498D5F0-AC56-476B-B3DC-626F6733A366}" type="pres">
      <dgm:prSet presAssocID="{52468D4C-C020-4DE3-BDFC-06CD5C2CEDA5}" presName="sibTrans" presStyleCnt="0"/>
      <dgm:spPr/>
    </dgm:pt>
    <dgm:pt modelId="{1C7021D6-2488-4A2D-8928-B05B22C0E54D}" type="pres">
      <dgm:prSet presAssocID="{E1558CB8-B4AD-4A7C-8BE5-F198D7E22DA4}" presName="node" presStyleLbl="node1" presStyleIdx="3" presStyleCnt="14">
        <dgm:presLayoutVars>
          <dgm:bulletEnabled val="1"/>
        </dgm:presLayoutVars>
      </dgm:prSet>
      <dgm:spPr/>
    </dgm:pt>
    <dgm:pt modelId="{9BD7CC0D-FC42-4552-9F69-13695E922112}" type="pres">
      <dgm:prSet presAssocID="{A8750AB4-7813-4459-BE96-9F9DFEFC2A46}" presName="sibTrans" presStyleCnt="0"/>
      <dgm:spPr/>
    </dgm:pt>
    <dgm:pt modelId="{13405475-91C9-4498-8E07-2315EE00782D}" type="pres">
      <dgm:prSet presAssocID="{71DBCD3C-B36A-4FE8-906C-A398C8E5209A}" presName="node" presStyleLbl="node1" presStyleIdx="4" presStyleCnt="14">
        <dgm:presLayoutVars>
          <dgm:bulletEnabled val="1"/>
        </dgm:presLayoutVars>
      </dgm:prSet>
      <dgm:spPr/>
    </dgm:pt>
    <dgm:pt modelId="{7FADEE3C-8183-4D32-AD43-D9BA64EBEF01}" type="pres">
      <dgm:prSet presAssocID="{61B4F762-B9BC-43EB-81E1-A36D39A9A6CF}" presName="sibTrans" presStyleCnt="0"/>
      <dgm:spPr/>
    </dgm:pt>
    <dgm:pt modelId="{DD849EC4-3491-464A-8858-A8161BA53453}" type="pres">
      <dgm:prSet presAssocID="{A1A5579C-A92B-471B-B4AB-A64F4C5316E0}" presName="node" presStyleLbl="node1" presStyleIdx="5" presStyleCnt="14">
        <dgm:presLayoutVars>
          <dgm:bulletEnabled val="1"/>
        </dgm:presLayoutVars>
      </dgm:prSet>
      <dgm:spPr/>
    </dgm:pt>
    <dgm:pt modelId="{83DEF06B-500B-499D-959B-6FE5AB1D2AAD}" type="pres">
      <dgm:prSet presAssocID="{E62ED3B6-2992-4834-81AF-026D7A444C25}" presName="sibTrans" presStyleCnt="0"/>
      <dgm:spPr/>
    </dgm:pt>
    <dgm:pt modelId="{CDFF9E1D-C3FD-4A83-B59F-17203CFDFCBD}" type="pres">
      <dgm:prSet presAssocID="{406E8528-42BC-4F44-8AD2-6D6BA20B1766}" presName="node" presStyleLbl="node1" presStyleIdx="6" presStyleCnt="14">
        <dgm:presLayoutVars>
          <dgm:bulletEnabled val="1"/>
        </dgm:presLayoutVars>
      </dgm:prSet>
      <dgm:spPr/>
    </dgm:pt>
    <dgm:pt modelId="{FAF6CDFD-5BC3-4CF8-AECD-B8099421AC89}" type="pres">
      <dgm:prSet presAssocID="{5261A88E-156D-4C41-823E-F83B97C2A1F5}" presName="sibTrans" presStyleCnt="0"/>
      <dgm:spPr/>
    </dgm:pt>
    <dgm:pt modelId="{87D07046-32FB-4067-830C-D015B7E84334}" type="pres">
      <dgm:prSet presAssocID="{8A89BDD0-4526-48E4-9466-2426046E1DB0}" presName="node" presStyleLbl="node1" presStyleIdx="7" presStyleCnt="14">
        <dgm:presLayoutVars>
          <dgm:bulletEnabled val="1"/>
        </dgm:presLayoutVars>
      </dgm:prSet>
      <dgm:spPr/>
    </dgm:pt>
    <dgm:pt modelId="{617C2B05-745A-4DB5-B8D5-0A0AFCF79983}" type="pres">
      <dgm:prSet presAssocID="{06E8DFFE-9129-444A-871C-492CF5BCF373}" presName="sibTrans" presStyleCnt="0"/>
      <dgm:spPr/>
    </dgm:pt>
    <dgm:pt modelId="{A6B69DB4-CEDD-49F0-9091-81E00EE44BBE}" type="pres">
      <dgm:prSet presAssocID="{1C9FD467-7FBE-4C8C-BC45-35D42DEA0A0D}" presName="node" presStyleLbl="node1" presStyleIdx="8" presStyleCnt="14">
        <dgm:presLayoutVars>
          <dgm:bulletEnabled val="1"/>
        </dgm:presLayoutVars>
      </dgm:prSet>
      <dgm:spPr/>
    </dgm:pt>
    <dgm:pt modelId="{9DD896BF-70E6-46CC-95EB-B96D0E5DB0A8}" type="pres">
      <dgm:prSet presAssocID="{A157F9F8-65F5-4554-9B57-35D699B38B03}" presName="sibTrans" presStyleCnt="0"/>
      <dgm:spPr/>
    </dgm:pt>
    <dgm:pt modelId="{8B535546-ADBE-493A-B429-0447DFD18C17}" type="pres">
      <dgm:prSet presAssocID="{AEF30424-D19F-4887-92C4-4F314FB7D033}" presName="node" presStyleLbl="node1" presStyleIdx="9" presStyleCnt="14">
        <dgm:presLayoutVars>
          <dgm:bulletEnabled val="1"/>
        </dgm:presLayoutVars>
      </dgm:prSet>
      <dgm:spPr/>
    </dgm:pt>
    <dgm:pt modelId="{DA9C08DC-14E6-46F0-9306-7B9D0BA0E1D4}" type="pres">
      <dgm:prSet presAssocID="{E954263A-2E68-4290-B318-87890E0506B5}" presName="sibTrans" presStyleCnt="0"/>
      <dgm:spPr/>
    </dgm:pt>
    <dgm:pt modelId="{604C4B5B-54F4-4FBD-9920-387F0DA2F90F}" type="pres">
      <dgm:prSet presAssocID="{7BC09514-CE0C-4F96-926D-EDBA44F48A1C}" presName="node" presStyleLbl="node1" presStyleIdx="10" presStyleCnt="14">
        <dgm:presLayoutVars>
          <dgm:bulletEnabled val="1"/>
        </dgm:presLayoutVars>
      </dgm:prSet>
      <dgm:spPr/>
    </dgm:pt>
    <dgm:pt modelId="{1F1375D3-C328-470B-8B9B-DE2A0B5FD288}" type="pres">
      <dgm:prSet presAssocID="{D77562D5-0A0C-4D75-9279-40580944C0E1}" presName="sibTrans" presStyleCnt="0"/>
      <dgm:spPr/>
    </dgm:pt>
    <dgm:pt modelId="{3627F14D-6CB5-4CC5-8FF2-8FE80122A16C}" type="pres">
      <dgm:prSet presAssocID="{69D64081-B507-4E1D-AEDC-E7E8B2FAB8ED}" presName="node" presStyleLbl="node1" presStyleIdx="11" presStyleCnt="14">
        <dgm:presLayoutVars>
          <dgm:bulletEnabled val="1"/>
        </dgm:presLayoutVars>
      </dgm:prSet>
      <dgm:spPr/>
    </dgm:pt>
    <dgm:pt modelId="{3E13D5F5-9B47-4404-B87D-AB19244301C9}" type="pres">
      <dgm:prSet presAssocID="{6FB6E2AE-44B1-43FF-94AE-3690B65108DC}" presName="sibTrans" presStyleCnt="0"/>
      <dgm:spPr/>
    </dgm:pt>
    <dgm:pt modelId="{1989297A-D9BC-4B79-8B57-EFE029E6F9D2}" type="pres">
      <dgm:prSet presAssocID="{D5BB607D-09AB-4414-8DF9-B1448D40C8A0}" presName="node" presStyleLbl="node1" presStyleIdx="12" presStyleCnt="14">
        <dgm:presLayoutVars>
          <dgm:bulletEnabled val="1"/>
        </dgm:presLayoutVars>
      </dgm:prSet>
      <dgm:spPr/>
    </dgm:pt>
    <dgm:pt modelId="{035C1483-F10A-4C99-9277-D30E4C80FC8B}" type="pres">
      <dgm:prSet presAssocID="{DB4F9987-1F05-466D-B771-A4B054CF958F}" presName="sibTrans" presStyleCnt="0"/>
      <dgm:spPr/>
    </dgm:pt>
    <dgm:pt modelId="{B168AD96-E6C8-4AB1-9B6B-7349E73FE119}" type="pres">
      <dgm:prSet presAssocID="{13FD8C0A-8C2A-4DA5-9CE6-6F37ABEAFD8B}" presName="node" presStyleLbl="node1" presStyleIdx="13" presStyleCnt="14">
        <dgm:presLayoutVars>
          <dgm:bulletEnabled val="1"/>
        </dgm:presLayoutVars>
      </dgm:prSet>
      <dgm:spPr/>
    </dgm:pt>
  </dgm:ptLst>
  <dgm:cxnLst>
    <dgm:cxn modelId="{5CC1D700-31B4-4790-9D0B-3D84E655E4AE}" srcId="{A86B32DE-D243-4E89-AF27-5511FDD5B75A}" destId="{71DBCD3C-B36A-4FE8-906C-A398C8E5209A}" srcOrd="4" destOrd="0" parTransId="{E96EA06F-1671-4F6A-BC09-159EDACDBA9D}" sibTransId="{61B4F762-B9BC-43EB-81E1-A36D39A9A6CF}"/>
    <dgm:cxn modelId="{AE8DF107-3B5F-47B2-866C-10E184BA0A8A}" type="presOf" srcId="{06F041AC-CD5A-4CCB-99FF-BEA1F6B57A9F}" destId="{F0701E92-CF37-42B2-8669-6816BE64A184}" srcOrd="0" destOrd="0" presId="urn:microsoft.com/office/officeart/2005/8/layout/default"/>
    <dgm:cxn modelId="{2076071D-3EB8-4C68-8E78-9196B91D4569}" srcId="{A86B32DE-D243-4E89-AF27-5511FDD5B75A}" destId="{E1558CB8-B4AD-4A7C-8BE5-F198D7E22DA4}" srcOrd="3" destOrd="0" parTransId="{A73B47C3-F198-4444-9B67-45A6E960C4BD}" sibTransId="{A8750AB4-7813-4459-BE96-9F9DFEFC2A46}"/>
    <dgm:cxn modelId="{0E3E3121-386B-487F-B008-674BE6D48EB3}" type="presOf" srcId="{A86B32DE-D243-4E89-AF27-5511FDD5B75A}" destId="{A952868B-5454-4CFA-A454-1AC08FFEFAFE}" srcOrd="0" destOrd="0" presId="urn:microsoft.com/office/officeart/2005/8/layout/default"/>
    <dgm:cxn modelId="{7B432C41-88C7-4A5D-833E-02996E2C1D9E}" type="presOf" srcId="{7BC09514-CE0C-4F96-926D-EDBA44F48A1C}" destId="{604C4B5B-54F4-4FBD-9920-387F0DA2F90F}" srcOrd="0" destOrd="0" presId="urn:microsoft.com/office/officeart/2005/8/layout/default"/>
    <dgm:cxn modelId="{C4B29A61-75D1-4516-81E2-CF6FA8DFD607}" type="presOf" srcId="{71DBCD3C-B36A-4FE8-906C-A398C8E5209A}" destId="{13405475-91C9-4498-8E07-2315EE00782D}" srcOrd="0" destOrd="0" presId="urn:microsoft.com/office/officeart/2005/8/layout/default"/>
    <dgm:cxn modelId="{73D08F64-6A76-47CC-9F22-B235AEE98E18}" type="presOf" srcId="{4268C95E-76E4-485E-A7C4-468934B45283}" destId="{B2E34D5F-5F39-44B5-A5D9-C9CE4A46724D}" srcOrd="0" destOrd="0" presId="urn:microsoft.com/office/officeart/2005/8/layout/default"/>
    <dgm:cxn modelId="{8CA5486A-5417-4518-ABEC-365EAA01E5B3}" srcId="{A86B32DE-D243-4E89-AF27-5511FDD5B75A}" destId="{D5BB607D-09AB-4414-8DF9-B1448D40C8A0}" srcOrd="12" destOrd="0" parTransId="{58687EDE-3C21-48E8-9C11-56B46D48DA8D}" sibTransId="{DB4F9987-1F05-466D-B771-A4B054CF958F}"/>
    <dgm:cxn modelId="{9CCB6850-5E4F-4CF6-AD7B-9F06B885C8B2}" type="presOf" srcId="{69D64081-B507-4E1D-AEDC-E7E8B2FAB8ED}" destId="{3627F14D-6CB5-4CC5-8FF2-8FE80122A16C}" srcOrd="0" destOrd="0" presId="urn:microsoft.com/office/officeart/2005/8/layout/default"/>
    <dgm:cxn modelId="{6C657D51-D095-4A4B-9869-D2D5D8D006BE}" srcId="{A86B32DE-D243-4E89-AF27-5511FDD5B75A}" destId="{406E8528-42BC-4F44-8AD2-6D6BA20B1766}" srcOrd="6" destOrd="0" parTransId="{75698951-EB99-4725-8127-80522600582E}" sibTransId="{5261A88E-156D-4C41-823E-F83B97C2A1F5}"/>
    <dgm:cxn modelId="{D3710C59-7962-4FE9-AF76-8DE49D1E081C}" type="presOf" srcId="{A1A5579C-A92B-471B-B4AB-A64F4C5316E0}" destId="{DD849EC4-3491-464A-8858-A8161BA53453}" srcOrd="0" destOrd="0" presId="urn:microsoft.com/office/officeart/2005/8/layout/default"/>
    <dgm:cxn modelId="{977A3A59-3D1C-4639-80A5-A447814BFA8E}" srcId="{A86B32DE-D243-4E89-AF27-5511FDD5B75A}" destId="{AEF30424-D19F-4887-92C4-4F314FB7D033}" srcOrd="9" destOrd="0" parTransId="{5EF7F0A0-EDA7-4830-A442-5DD7FD747CAE}" sibTransId="{E954263A-2E68-4290-B318-87890E0506B5}"/>
    <dgm:cxn modelId="{5F29147B-3876-4420-B622-407B215DF361}" srcId="{A86B32DE-D243-4E89-AF27-5511FDD5B75A}" destId="{06F041AC-CD5A-4CCB-99FF-BEA1F6B57A9F}" srcOrd="1" destOrd="0" parTransId="{7D8269B0-8E1E-4D87-941F-447FDAEC88CC}" sibTransId="{6C56DC40-5F75-405F-B622-7E1B46F57E8E}"/>
    <dgm:cxn modelId="{53302186-CA04-4043-9435-5BA32C76AD63}" type="presOf" srcId="{406E8528-42BC-4F44-8AD2-6D6BA20B1766}" destId="{CDFF9E1D-C3FD-4A83-B59F-17203CFDFCBD}" srcOrd="0" destOrd="0" presId="urn:microsoft.com/office/officeart/2005/8/layout/default"/>
    <dgm:cxn modelId="{219B838C-9CF0-4462-975B-96F4979CAFA2}" type="presOf" srcId="{7B525C4B-402A-4470-B759-54E75BA15AA9}" destId="{0B8BBE9C-3CAA-4DAF-8573-D40EEEE67593}" srcOrd="0" destOrd="0" presId="urn:microsoft.com/office/officeart/2005/8/layout/default"/>
    <dgm:cxn modelId="{2B12639B-306E-4DDD-B4A6-8B0B70241DF5}" srcId="{A86B32DE-D243-4E89-AF27-5511FDD5B75A}" destId="{7B525C4B-402A-4470-B759-54E75BA15AA9}" srcOrd="2" destOrd="0" parTransId="{8C533540-75CD-4B45-8EDC-D64EF9DE5C1F}" sibTransId="{52468D4C-C020-4DE3-BDFC-06CD5C2CEDA5}"/>
    <dgm:cxn modelId="{878A969E-3D9A-486E-91C3-CFACD9800B7D}" srcId="{A86B32DE-D243-4E89-AF27-5511FDD5B75A}" destId="{4268C95E-76E4-485E-A7C4-468934B45283}" srcOrd="0" destOrd="0" parTransId="{FA9D5AE6-B21C-4687-8346-C25555FDEFAC}" sibTransId="{37A70B5D-1457-4308-8662-96FAC3836EA7}"/>
    <dgm:cxn modelId="{7617ADA2-EBB6-482E-BE40-51D82665D8A6}" type="presOf" srcId="{E1558CB8-B4AD-4A7C-8BE5-F198D7E22DA4}" destId="{1C7021D6-2488-4A2D-8928-B05B22C0E54D}" srcOrd="0" destOrd="0" presId="urn:microsoft.com/office/officeart/2005/8/layout/default"/>
    <dgm:cxn modelId="{887B6FAD-AF05-47FA-911B-154010BDF0E4}" type="presOf" srcId="{8A89BDD0-4526-48E4-9466-2426046E1DB0}" destId="{87D07046-32FB-4067-830C-D015B7E84334}" srcOrd="0" destOrd="0" presId="urn:microsoft.com/office/officeart/2005/8/layout/default"/>
    <dgm:cxn modelId="{9A8A8CAF-9A57-456D-953A-4CEA4F3111EC}" srcId="{A86B32DE-D243-4E89-AF27-5511FDD5B75A}" destId="{69D64081-B507-4E1D-AEDC-E7E8B2FAB8ED}" srcOrd="11" destOrd="0" parTransId="{E3B4C7A1-C5B1-4265-8C2E-D8B0F9A209DF}" sibTransId="{6FB6E2AE-44B1-43FF-94AE-3690B65108DC}"/>
    <dgm:cxn modelId="{2CA48DAF-066F-425C-B5FF-04987E4BFB61}" srcId="{A86B32DE-D243-4E89-AF27-5511FDD5B75A}" destId="{13FD8C0A-8C2A-4DA5-9CE6-6F37ABEAFD8B}" srcOrd="13" destOrd="0" parTransId="{C2DE2EC7-1204-4865-BCDA-5503D81B5B9B}" sibTransId="{F5764FD7-D254-4E50-BE2A-1D888BFEBEDA}"/>
    <dgm:cxn modelId="{A64CC8BE-5AEA-40EC-AC9A-1D2B173A9D77}" type="presOf" srcId="{D5BB607D-09AB-4414-8DF9-B1448D40C8A0}" destId="{1989297A-D9BC-4B79-8B57-EFE029E6F9D2}" srcOrd="0" destOrd="0" presId="urn:microsoft.com/office/officeart/2005/8/layout/default"/>
    <dgm:cxn modelId="{BE6031C0-6122-461D-BD88-6D5AA757469F}" type="presOf" srcId="{AEF30424-D19F-4887-92C4-4F314FB7D033}" destId="{8B535546-ADBE-493A-B429-0447DFD18C17}" srcOrd="0" destOrd="0" presId="urn:microsoft.com/office/officeart/2005/8/layout/default"/>
    <dgm:cxn modelId="{F28D54CF-E0F7-4592-8F0B-03895005A378}" srcId="{A86B32DE-D243-4E89-AF27-5511FDD5B75A}" destId="{8A89BDD0-4526-48E4-9466-2426046E1DB0}" srcOrd="7" destOrd="0" parTransId="{B1330065-A2F1-4A5D-AC14-66DC97BCF405}" sibTransId="{06E8DFFE-9129-444A-871C-492CF5BCF373}"/>
    <dgm:cxn modelId="{DDF3FBCF-AE3F-47BB-89FC-C2D85E71A577}" type="presOf" srcId="{13FD8C0A-8C2A-4DA5-9CE6-6F37ABEAFD8B}" destId="{B168AD96-E6C8-4AB1-9B6B-7349E73FE119}" srcOrd="0" destOrd="0" presId="urn:microsoft.com/office/officeart/2005/8/layout/default"/>
    <dgm:cxn modelId="{44E4D1E2-B634-4F7B-9CEA-E87BCFCEE8D0}" srcId="{A86B32DE-D243-4E89-AF27-5511FDD5B75A}" destId="{1C9FD467-7FBE-4C8C-BC45-35D42DEA0A0D}" srcOrd="8" destOrd="0" parTransId="{005F8058-4F92-4635-B053-542EBAB65033}" sibTransId="{A157F9F8-65F5-4554-9B57-35D699B38B03}"/>
    <dgm:cxn modelId="{8445C5E6-082C-4C2F-B9A5-D3665EE8C207}" srcId="{A86B32DE-D243-4E89-AF27-5511FDD5B75A}" destId="{A1A5579C-A92B-471B-B4AB-A64F4C5316E0}" srcOrd="5" destOrd="0" parTransId="{A2AC5849-5F5B-45D3-942D-47DA86AA222B}" sibTransId="{E62ED3B6-2992-4834-81AF-026D7A444C25}"/>
    <dgm:cxn modelId="{AFF465EE-A4E2-4FC5-BBD4-D8AB5762CE3C}" type="presOf" srcId="{1C9FD467-7FBE-4C8C-BC45-35D42DEA0A0D}" destId="{A6B69DB4-CEDD-49F0-9091-81E00EE44BBE}" srcOrd="0" destOrd="0" presId="urn:microsoft.com/office/officeart/2005/8/layout/default"/>
    <dgm:cxn modelId="{5733C1FA-3626-4A66-B0AE-7B803897218B}" srcId="{A86B32DE-D243-4E89-AF27-5511FDD5B75A}" destId="{7BC09514-CE0C-4F96-926D-EDBA44F48A1C}" srcOrd="10" destOrd="0" parTransId="{33C0A2B9-62C9-4DE1-9346-8CF55184A532}" sibTransId="{D77562D5-0A0C-4D75-9279-40580944C0E1}"/>
    <dgm:cxn modelId="{8D2E9D6F-889E-438F-BDD5-216954490DF0}" type="presParOf" srcId="{A952868B-5454-4CFA-A454-1AC08FFEFAFE}" destId="{B2E34D5F-5F39-44B5-A5D9-C9CE4A46724D}" srcOrd="0" destOrd="0" presId="urn:microsoft.com/office/officeart/2005/8/layout/default"/>
    <dgm:cxn modelId="{80725FFB-9625-4D37-9D35-BA6E2B899B27}" type="presParOf" srcId="{A952868B-5454-4CFA-A454-1AC08FFEFAFE}" destId="{60920961-E46F-46F4-8219-0D75DFBC52DB}" srcOrd="1" destOrd="0" presId="urn:microsoft.com/office/officeart/2005/8/layout/default"/>
    <dgm:cxn modelId="{D4108517-496B-4F5E-A5E3-3C9025E94BC4}" type="presParOf" srcId="{A952868B-5454-4CFA-A454-1AC08FFEFAFE}" destId="{F0701E92-CF37-42B2-8669-6816BE64A184}" srcOrd="2" destOrd="0" presId="urn:microsoft.com/office/officeart/2005/8/layout/default"/>
    <dgm:cxn modelId="{5DDB52ED-F7FB-4B01-B49B-21A0FE4B46D1}" type="presParOf" srcId="{A952868B-5454-4CFA-A454-1AC08FFEFAFE}" destId="{2C2E2FAB-EEA0-4F8A-AEE3-AF0CF6459652}" srcOrd="3" destOrd="0" presId="urn:microsoft.com/office/officeart/2005/8/layout/default"/>
    <dgm:cxn modelId="{4CC29281-B28A-4D64-8D22-3FD09E713443}" type="presParOf" srcId="{A952868B-5454-4CFA-A454-1AC08FFEFAFE}" destId="{0B8BBE9C-3CAA-4DAF-8573-D40EEEE67593}" srcOrd="4" destOrd="0" presId="urn:microsoft.com/office/officeart/2005/8/layout/default"/>
    <dgm:cxn modelId="{8B030EA1-E467-469B-A052-A61CE7F24580}" type="presParOf" srcId="{A952868B-5454-4CFA-A454-1AC08FFEFAFE}" destId="{5498D5F0-AC56-476B-B3DC-626F6733A366}" srcOrd="5" destOrd="0" presId="urn:microsoft.com/office/officeart/2005/8/layout/default"/>
    <dgm:cxn modelId="{7EC946A2-4C70-45B3-8F91-E8AE1F46FEA9}" type="presParOf" srcId="{A952868B-5454-4CFA-A454-1AC08FFEFAFE}" destId="{1C7021D6-2488-4A2D-8928-B05B22C0E54D}" srcOrd="6" destOrd="0" presId="urn:microsoft.com/office/officeart/2005/8/layout/default"/>
    <dgm:cxn modelId="{815ECF57-3F57-48B0-8F78-D80B252894C1}" type="presParOf" srcId="{A952868B-5454-4CFA-A454-1AC08FFEFAFE}" destId="{9BD7CC0D-FC42-4552-9F69-13695E922112}" srcOrd="7" destOrd="0" presId="urn:microsoft.com/office/officeart/2005/8/layout/default"/>
    <dgm:cxn modelId="{96F3F02C-E4E3-4316-8B88-A66C35E8A941}" type="presParOf" srcId="{A952868B-5454-4CFA-A454-1AC08FFEFAFE}" destId="{13405475-91C9-4498-8E07-2315EE00782D}" srcOrd="8" destOrd="0" presId="urn:microsoft.com/office/officeart/2005/8/layout/default"/>
    <dgm:cxn modelId="{C6F7F9AD-6976-490B-8240-55EF3C0043A0}" type="presParOf" srcId="{A952868B-5454-4CFA-A454-1AC08FFEFAFE}" destId="{7FADEE3C-8183-4D32-AD43-D9BA64EBEF01}" srcOrd="9" destOrd="0" presId="urn:microsoft.com/office/officeart/2005/8/layout/default"/>
    <dgm:cxn modelId="{E8CB627F-84CA-49CA-8A10-C07D0911B217}" type="presParOf" srcId="{A952868B-5454-4CFA-A454-1AC08FFEFAFE}" destId="{DD849EC4-3491-464A-8858-A8161BA53453}" srcOrd="10" destOrd="0" presId="urn:microsoft.com/office/officeart/2005/8/layout/default"/>
    <dgm:cxn modelId="{9BEF20D9-B211-4717-BCBF-FC06D37C6740}" type="presParOf" srcId="{A952868B-5454-4CFA-A454-1AC08FFEFAFE}" destId="{83DEF06B-500B-499D-959B-6FE5AB1D2AAD}" srcOrd="11" destOrd="0" presId="urn:microsoft.com/office/officeart/2005/8/layout/default"/>
    <dgm:cxn modelId="{CFBF7344-881D-44CB-ACE7-398573FE8109}" type="presParOf" srcId="{A952868B-5454-4CFA-A454-1AC08FFEFAFE}" destId="{CDFF9E1D-C3FD-4A83-B59F-17203CFDFCBD}" srcOrd="12" destOrd="0" presId="urn:microsoft.com/office/officeart/2005/8/layout/default"/>
    <dgm:cxn modelId="{DBE9A758-1B13-4725-AC8F-EB2E334080FA}" type="presParOf" srcId="{A952868B-5454-4CFA-A454-1AC08FFEFAFE}" destId="{FAF6CDFD-5BC3-4CF8-AECD-B8099421AC89}" srcOrd="13" destOrd="0" presId="urn:microsoft.com/office/officeart/2005/8/layout/default"/>
    <dgm:cxn modelId="{E217CD55-05C0-43B8-AE91-7CB134800C18}" type="presParOf" srcId="{A952868B-5454-4CFA-A454-1AC08FFEFAFE}" destId="{87D07046-32FB-4067-830C-D015B7E84334}" srcOrd="14" destOrd="0" presId="urn:microsoft.com/office/officeart/2005/8/layout/default"/>
    <dgm:cxn modelId="{961E3C51-86BC-4205-88BD-468BD1C60DC4}" type="presParOf" srcId="{A952868B-5454-4CFA-A454-1AC08FFEFAFE}" destId="{617C2B05-745A-4DB5-B8D5-0A0AFCF79983}" srcOrd="15" destOrd="0" presId="urn:microsoft.com/office/officeart/2005/8/layout/default"/>
    <dgm:cxn modelId="{6140C3DE-5E84-47BB-883F-7AD7B0A1EA9D}" type="presParOf" srcId="{A952868B-5454-4CFA-A454-1AC08FFEFAFE}" destId="{A6B69DB4-CEDD-49F0-9091-81E00EE44BBE}" srcOrd="16" destOrd="0" presId="urn:microsoft.com/office/officeart/2005/8/layout/default"/>
    <dgm:cxn modelId="{CB522EF4-2CCD-412B-AD0C-5A6F495CF399}" type="presParOf" srcId="{A952868B-5454-4CFA-A454-1AC08FFEFAFE}" destId="{9DD896BF-70E6-46CC-95EB-B96D0E5DB0A8}" srcOrd="17" destOrd="0" presId="urn:microsoft.com/office/officeart/2005/8/layout/default"/>
    <dgm:cxn modelId="{7BD23619-0A87-4E10-A7DE-D5C8DF70D204}" type="presParOf" srcId="{A952868B-5454-4CFA-A454-1AC08FFEFAFE}" destId="{8B535546-ADBE-493A-B429-0447DFD18C17}" srcOrd="18" destOrd="0" presId="urn:microsoft.com/office/officeart/2005/8/layout/default"/>
    <dgm:cxn modelId="{67484565-E6D2-4EAC-BE33-5E05A720CF1D}" type="presParOf" srcId="{A952868B-5454-4CFA-A454-1AC08FFEFAFE}" destId="{DA9C08DC-14E6-46F0-9306-7B9D0BA0E1D4}" srcOrd="19" destOrd="0" presId="urn:microsoft.com/office/officeart/2005/8/layout/default"/>
    <dgm:cxn modelId="{41237736-D88D-4520-AB6C-C40846DD1158}" type="presParOf" srcId="{A952868B-5454-4CFA-A454-1AC08FFEFAFE}" destId="{604C4B5B-54F4-4FBD-9920-387F0DA2F90F}" srcOrd="20" destOrd="0" presId="urn:microsoft.com/office/officeart/2005/8/layout/default"/>
    <dgm:cxn modelId="{41F635F7-7333-412A-A36D-478451451DC6}" type="presParOf" srcId="{A952868B-5454-4CFA-A454-1AC08FFEFAFE}" destId="{1F1375D3-C328-470B-8B9B-DE2A0B5FD288}" srcOrd="21" destOrd="0" presId="urn:microsoft.com/office/officeart/2005/8/layout/default"/>
    <dgm:cxn modelId="{AFF81968-E613-4F32-A9C9-39F8F370BE98}" type="presParOf" srcId="{A952868B-5454-4CFA-A454-1AC08FFEFAFE}" destId="{3627F14D-6CB5-4CC5-8FF2-8FE80122A16C}" srcOrd="22" destOrd="0" presId="urn:microsoft.com/office/officeart/2005/8/layout/default"/>
    <dgm:cxn modelId="{0EA4A671-F234-4584-B0B9-556027409C65}" type="presParOf" srcId="{A952868B-5454-4CFA-A454-1AC08FFEFAFE}" destId="{3E13D5F5-9B47-4404-B87D-AB19244301C9}" srcOrd="23" destOrd="0" presId="urn:microsoft.com/office/officeart/2005/8/layout/default"/>
    <dgm:cxn modelId="{DD3EF9F7-2EA0-42BB-B938-2F24715B26D4}" type="presParOf" srcId="{A952868B-5454-4CFA-A454-1AC08FFEFAFE}" destId="{1989297A-D9BC-4B79-8B57-EFE029E6F9D2}" srcOrd="24" destOrd="0" presId="urn:microsoft.com/office/officeart/2005/8/layout/default"/>
    <dgm:cxn modelId="{953C1DD5-FF14-4948-B20D-E88C56503D45}" type="presParOf" srcId="{A952868B-5454-4CFA-A454-1AC08FFEFAFE}" destId="{035C1483-F10A-4C99-9277-D30E4C80FC8B}" srcOrd="25" destOrd="0" presId="urn:microsoft.com/office/officeart/2005/8/layout/default"/>
    <dgm:cxn modelId="{6BF0251D-3AF0-473C-BAFA-B70FB04F6439}" type="presParOf" srcId="{A952868B-5454-4CFA-A454-1AC08FFEFAFE}" destId="{B168AD96-E6C8-4AB1-9B6B-7349E73FE119}" srcOrd="2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61BA2CE-573F-4E69-B492-20D34C93B0CB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4DBBFBC-EEB2-412C-BFF2-911223BA6B46}">
      <dgm:prSet/>
      <dgm:spPr/>
      <dgm:t>
        <a:bodyPr/>
        <a:lstStyle/>
        <a:p>
          <a:r>
            <a:rPr lang="en-US" dirty="0"/>
            <a:t>Caseworker identifies</a:t>
          </a:r>
        </a:p>
      </dgm:t>
    </dgm:pt>
    <dgm:pt modelId="{39F6CC73-518D-448C-AD5C-F0C233D27534}" type="parTrans" cxnId="{92E36A0E-6BEA-4489-843D-3F21A55769EE}">
      <dgm:prSet/>
      <dgm:spPr/>
      <dgm:t>
        <a:bodyPr/>
        <a:lstStyle/>
        <a:p>
          <a:endParaRPr lang="en-US"/>
        </a:p>
      </dgm:t>
    </dgm:pt>
    <dgm:pt modelId="{61C01830-D70C-485C-8B5A-512492475213}" type="sibTrans" cxnId="{92E36A0E-6BEA-4489-843D-3F21A55769EE}">
      <dgm:prSet/>
      <dgm:spPr/>
      <dgm:t>
        <a:bodyPr/>
        <a:lstStyle/>
        <a:p>
          <a:endParaRPr lang="en-US"/>
        </a:p>
      </dgm:t>
    </dgm:pt>
    <dgm:pt modelId="{C2166DB9-7A95-4BE7-8DCD-7F43E3A8F87E}">
      <dgm:prSet/>
      <dgm:spPr/>
      <dgm:t>
        <a:bodyPr/>
        <a:lstStyle/>
        <a:p>
          <a:r>
            <a:rPr lang="en-US"/>
            <a:t>Living Unit Supervisor agrees</a:t>
          </a:r>
        </a:p>
      </dgm:t>
    </dgm:pt>
    <dgm:pt modelId="{C8FE8FE5-6EC2-4F28-B7AA-A0D907D6C8F2}" type="parTrans" cxnId="{6BDE5756-BFD9-4103-A26E-2515A6BFE161}">
      <dgm:prSet/>
      <dgm:spPr/>
      <dgm:t>
        <a:bodyPr/>
        <a:lstStyle/>
        <a:p>
          <a:endParaRPr lang="en-US"/>
        </a:p>
      </dgm:t>
    </dgm:pt>
    <dgm:pt modelId="{04D83B0D-58F0-4C37-B4A6-3A28304DC545}" type="sibTrans" cxnId="{6BDE5756-BFD9-4103-A26E-2515A6BFE161}">
      <dgm:prSet/>
      <dgm:spPr/>
      <dgm:t>
        <a:bodyPr/>
        <a:lstStyle/>
        <a:p>
          <a:endParaRPr lang="en-US"/>
        </a:p>
      </dgm:t>
    </dgm:pt>
    <dgm:pt modelId="{A7B758A8-C292-437F-87DC-A68726CCCEFC}">
      <dgm:prSet/>
      <dgm:spPr/>
      <dgm:t>
        <a:bodyPr/>
        <a:lstStyle/>
        <a:p>
          <a:r>
            <a:rPr lang="en-US" dirty="0"/>
            <a:t>Case Staffing Central Committee reviews and formally designates</a:t>
          </a:r>
        </a:p>
      </dgm:t>
    </dgm:pt>
    <dgm:pt modelId="{CD717A2D-E1EF-445B-9ACA-1FD28A0F74ED}" type="parTrans" cxnId="{279440B5-E32D-44E3-A6F6-9E9AF4D5E907}">
      <dgm:prSet/>
      <dgm:spPr/>
      <dgm:t>
        <a:bodyPr/>
        <a:lstStyle/>
        <a:p>
          <a:endParaRPr lang="en-US"/>
        </a:p>
      </dgm:t>
    </dgm:pt>
    <dgm:pt modelId="{8D551F4A-473A-493F-B5FE-66E221AB87D2}" type="sibTrans" cxnId="{279440B5-E32D-44E3-A6F6-9E9AF4D5E907}">
      <dgm:prSet/>
      <dgm:spPr/>
      <dgm:t>
        <a:bodyPr/>
        <a:lstStyle/>
        <a:p>
          <a:endParaRPr lang="en-US"/>
        </a:p>
      </dgm:t>
    </dgm:pt>
    <dgm:pt modelId="{776AA023-18A5-47EA-A509-A0FB4FC3BB9D}" type="pres">
      <dgm:prSet presAssocID="{261BA2CE-573F-4E69-B492-20D34C93B0CB}" presName="outerComposite" presStyleCnt="0">
        <dgm:presLayoutVars>
          <dgm:chMax val="5"/>
          <dgm:dir/>
          <dgm:resizeHandles val="exact"/>
        </dgm:presLayoutVars>
      </dgm:prSet>
      <dgm:spPr/>
    </dgm:pt>
    <dgm:pt modelId="{4A0CB1A5-7952-408C-B83D-0DF6DB9CD3CD}" type="pres">
      <dgm:prSet presAssocID="{261BA2CE-573F-4E69-B492-20D34C93B0CB}" presName="dummyMaxCanvas" presStyleCnt="0">
        <dgm:presLayoutVars/>
      </dgm:prSet>
      <dgm:spPr/>
    </dgm:pt>
    <dgm:pt modelId="{AF82529D-D9F1-4B79-8116-AEB9BCDAF7C3}" type="pres">
      <dgm:prSet presAssocID="{261BA2CE-573F-4E69-B492-20D34C93B0CB}" presName="ThreeNodes_1" presStyleLbl="node1" presStyleIdx="0" presStyleCnt="3">
        <dgm:presLayoutVars>
          <dgm:bulletEnabled val="1"/>
        </dgm:presLayoutVars>
      </dgm:prSet>
      <dgm:spPr/>
    </dgm:pt>
    <dgm:pt modelId="{65F48FF7-6674-4202-8DEC-2A25098A28CD}" type="pres">
      <dgm:prSet presAssocID="{261BA2CE-573F-4E69-B492-20D34C93B0CB}" presName="ThreeNodes_2" presStyleLbl="node1" presStyleIdx="1" presStyleCnt="3">
        <dgm:presLayoutVars>
          <dgm:bulletEnabled val="1"/>
        </dgm:presLayoutVars>
      </dgm:prSet>
      <dgm:spPr/>
    </dgm:pt>
    <dgm:pt modelId="{E1602CC5-444B-4D09-AD15-29893F3838EF}" type="pres">
      <dgm:prSet presAssocID="{261BA2CE-573F-4E69-B492-20D34C93B0CB}" presName="ThreeNodes_3" presStyleLbl="node1" presStyleIdx="2" presStyleCnt="3">
        <dgm:presLayoutVars>
          <dgm:bulletEnabled val="1"/>
        </dgm:presLayoutVars>
      </dgm:prSet>
      <dgm:spPr/>
    </dgm:pt>
    <dgm:pt modelId="{0FBC2058-9CC6-4E9D-A059-34B58DFDFCC0}" type="pres">
      <dgm:prSet presAssocID="{261BA2CE-573F-4E69-B492-20D34C93B0CB}" presName="ThreeConn_1-2" presStyleLbl="fgAccFollowNode1" presStyleIdx="0" presStyleCnt="2">
        <dgm:presLayoutVars>
          <dgm:bulletEnabled val="1"/>
        </dgm:presLayoutVars>
      </dgm:prSet>
      <dgm:spPr/>
    </dgm:pt>
    <dgm:pt modelId="{4D970409-5AE7-4279-8474-DF5ADB921F00}" type="pres">
      <dgm:prSet presAssocID="{261BA2CE-573F-4E69-B492-20D34C93B0CB}" presName="ThreeConn_2-3" presStyleLbl="fgAccFollowNode1" presStyleIdx="1" presStyleCnt="2">
        <dgm:presLayoutVars>
          <dgm:bulletEnabled val="1"/>
        </dgm:presLayoutVars>
      </dgm:prSet>
      <dgm:spPr/>
    </dgm:pt>
    <dgm:pt modelId="{BB829CEB-4548-417E-BF93-F7D0B96CF31D}" type="pres">
      <dgm:prSet presAssocID="{261BA2CE-573F-4E69-B492-20D34C93B0CB}" presName="ThreeNodes_1_text" presStyleLbl="node1" presStyleIdx="2" presStyleCnt="3">
        <dgm:presLayoutVars>
          <dgm:bulletEnabled val="1"/>
        </dgm:presLayoutVars>
      </dgm:prSet>
      <dgm:spPr/>
    </dgm:pt>
    <dgm:pt modelId="{D424494B-CAD8-47B3-BF03-454E65B40849}" type="pres">
      <dgm:prSet presAssocID="{261BA2CE-573F-4E69-B492-20D34C93B0CB}" presName="ThreeNodes_2_text" presStyleLbl="node1" presStyleIdx="2" presStyleCnt="3">
        <dgm:presLayoutVars>
          <dgm:bulletEnabled val="1"/>
        </dgm:presLayoutVars>
      </dgm:prSet>
      <dgm:spPr/>
    </dgm:pt>
    <dgm:pt modelId="{FBDAB162-CC72-4DEE-B736-10A5B8A36211}" type="pres">
      <dgm:prSet presAssocID="{261BA2CE-573F-4E69-B492-20D34C93B0C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4BE7DA07-E48A-4EF2-B4BD-0E10D2D0A6BE}" type="presOf" srcId="{61C01830-D70C-485C-8B5A-512492475213}" destId="{0FBC2058-9CC6-4E9D-A059-34B58DFDFCC0}" srcOrd="0" destOrd="0" presId="urn:microsoft.com/office/officeart/2005/8/layout/vProcess5"/>
    <dgm:cxn modelId="{92E36A0E-6BEA-4489-843D-3F21A55769EE}" srcId="{261BA2CE-573F-4E69-B492-20D34C93B0CB}" destId="{74DBBFBC-EEB2-412C-BFF2-911223BA6B46}" srcOrd="0" destOrd="0" parTransId="{39F6CC73-518D-448C-AD5C-F0C233D27534}" sibTransId="{61C01830-D70C-485C-8B5A-512492475213}"/>
    <dgm:cxn modelId="{6486D719-9F4A-4C1F-8362-664E9ECB8759}" type="presOf" srcId="{74DBBFBC-EEB2-412C-BFF2-911223BA6B46}" destId="{AF82529D-D9F1-4B79-8116-AEB9BCDAF7C3}" srcOrd="0" destOrd="0" presId="urn:microsoft.com/office/officeart/2005/8/layout/vProcess5"/>
    <dgm:cxn modelId="{A5D9F125-253E-43E8-8653-E79331634BDE}" type="presOf" srcId="{A7B758A8-C292-437F-87DC-A68726CCCEFC}" destId="{FBDAB162-CC72-4DEE-B736-10A5B8A36211}" srcOrd="1" destOrd="0" presId="urn:microsoft.com/office/officeart/2005/8/layout/vProcess5"/>
    <dgm:cxn modelId="{18DC2D31-0271-4509-A314-BFF818E280B6}" type="presOf" srcId="{C2166DB9-7A95-4BE7-8DCD-7F43E3A8F87E}" destId="{D424494B-CAD8-47B3-BF03-454E65B40849}" srcOrd="1" destOrd="0" presId="urn:microsoft.com/office/officeart/2005/8/layout/vProcess5"/>
    <dgm:cxn modelId="{913EC934-9BAB-44D1-82F6-D99210898F11}" type="presOf" srcId="{C2166DB9-7A95-4BE7-8DCD-7F43E3A8F87E}" destId="{65F48FF7-6674-4202-8DEC-2A25098A28CD}" srcOrd="0" destOrd="0" presId="urn:microsoft.com/office/officeart/2005/8/layout/vProcess5"/>
    <dgm:cxn modelId="{6BDE5756-BFD9-4103-A26E-2515A6BFE161}" srcId="{261BA2CE-573F-4E69-B492-20D34C93B0CB}" destId="{C2166DB9-7A95-4BE7-8DCD-7F43E3A8F87E}" srcOrd="1" destOrd="0" parTransId="{C8FE8FE5-6EC2-4F28-B7AA-A0D907D6C8F2}" sibTransId="{04D83B0D-58F0-4C37-B4A6-3A28304DC545}"/>
    <dgm:cxn modelId="{FE32CB56-FB24-4D4F-82F7-1AD8E2BE8F4F}" type="presOf" srcId="{04D83B0D-58F0-4C37-B4A6-3A28304DC545}" destId="{4D970409-5AE7-4279-8474-DF5ADB921F00}" srcOrd="0" destOrd="0" presId="urn:microsoft.com/office/officeart/2005/8/layout/vProcess5"/>
    <dgm:cxn modelId="{FB3D7079-30FF-400E-AEF6-55FE128A7E37}" type="presOf" srcId="{261BA2CE-573F-4E69-B492-20D34C93B0CB}" destId="{776AA023-18A5-47EA-A509-A0FB4FC3BB9D}" srcOrd="0" destOrd="0" presId="urn:microsoft.com/office/officeart/2005/8/layout/vProcess5"/>
    <dgm:cxn modelId="{279440B5-E32D-44E3-A6F6-9E9AF4D5E907}" srcId="{261BA2CE-573F-4E69-B492-20D34C93B0CB}" destId="{A7B758A8-C292-437F-87DC-A68726CCCEFC}" srcOrd="2" destOrd="0" parTransId="{CD717A2D-E1EF-445B-9ACA-1FD28A0F74ED}" sibTransId="{8D551F4A-473A-493F-B5FE-66E221AB87D2}"/>
    <dgm:cxn modelId="{1A25D0BC-1E45-41F8-8246-B8DD56DBD539}" type="presOf" srcId="{74DBBFBC-EEB2-412C-BFF2-911223BA6B46}" destId="{BB829CEB-4548-417E-BF93-F7D0B96CF31D}" srcOrd="1" destOrd="0" presId="urn:microsoft.com/office/officeart/2005/8/layout/vProcess5"/>
    <dgm:cxn modelId="{31CF27F5-A966-475A-BB49-13AD4ECB7F45}" type="presOf" srcId="{A7B758A8-C292-437F-87DC-A68726CCCEFC}" destId="{E1602CC5-444B-4D09-AD15-29893F3838EF}" srcOrd="0" destOrd="0" presId="urn:microsoft.com/office/officeart/2005/8/layout/vProcess5"/>
    <dgm:cxn modelId="{941090D7-C802-48A3-8A40-662217846112}" type="presParOf" srcId="{776AA023-18A5-47EA-A509-A0FB4FC3BB9D}" destId="{4A0CB1A5-7952-408C-B83D-0DF6DB9CD3CD}" srcOrd="0" destOrd="0" presId="urn:microsoft.com/office/officeart/2005/8/layout/vProcess5"/>
    <dgm:cxn modelId="{C1EFEAE7-410E-4AED-8586-181A2CA94933}" type="presParOf" srcId="{776AA023-18A5-47EA-A509-A0FB4FC3BB9D}" destId="{AF82529D-D9F1-4B79-8116-AEB9BCDAF7C3}" srcOrd="1" destOrd="0" presId="urn:microsoft.com/office/officeart/2005/8/layout/vProcess5"/>
    <dgm:cxn modelId="{A35DC54C-AB9F-4541-B48B-F9B88FED9A44}" type="presParOf" srcId="{776AA023-18A5-47EA-A509-A0FB4FC3BB9D}" destId="{65F48FF7-6674-4202-8DEC-2A25098A28CD}" srcOrd="2" destOrd="0" presId="urn:microsoft.com/office/officeart/2005/8/layout/vProcess5"/>
    <dgm:cxn modelId="{1AED7467-521F-48A6-8F04-4D01A369D6D0}" type="presParOf" srcId="{776AA023-18A5-47EA-A509-A0FB4FC3BB9D}" destId="{E1602CC5-444B-4D09-AD15-29893F3838EF}" srcOrd="3" destOrd="0" presId="urn:microsoft.com/office/officeart/2005/8/layout/vProcess5"/>
    <dgm:cxn modelId="{79A951AA-BBA3-4310-A53C-504701F1EB6C}" type="presParOf" srcId="{776AA023-18A5-47EA-A509-A0FB4FC3BB9D}" destId="{0FBC2058-9CC6-4E9D-A059-34B58DFDFCC0}" srcOrd="4" destOrd="0" presId="urn:microsoft.com/office/officeart/2005/8/layout/vProcess5"/>
    <dgm:cxn modelId="{41FC0EC3-D9EB-4A76-A2B8-39F4CCA3FFD3}" type="presParOf" srcId="{776AA023-18A5-47EA-A509-A0FB4FC3BB9D}" destId="{4D970409-5AE7-4279-8474-DF5ADB921F00}" srcOrd="5" destOrd="0" presId="urn:microsoft.com/office/officeart/2005/8/layout/vProcess5"/>
    <dgm:cxn modelId="{AA21FB1B-1208-4914-B6B9-0860FEADCEC9}" type="presParOf" srcId="{776AA023-18A5-47EA-A509-A0FB4FC3BB9D}" destId="{BB829CEB-4548-417E-BF93-F7D0B96CF31D}" srcOrd="6" destOrd="0" presId="urn:microsoft.com/office/officeart/2005/8/layout/vProcess5"/>
    <dgm:cxn modelId="{F530FD99-1B6E-4B79-B12D-7E2A913C882B}" type="presParOf" srcId="{776AA023-18A5-47EA-A509-A0FB4FC3BB9D}" destId="{D424494B-CAD8-47B3-BF03-454E65B40849}" srcOrd="7" destOrd="0" presId="urn:microsoft.com/office/officeart/2005/8/layout/vProcess5"/>
    <dgm:cxn modelId="{EAECEED7-632E-478F-90EC-20EDC81058E6}" type="presParOf" srcId="{776AA023-18A5-47EA-A509-A0FB4FC3BB9D}" destId="{FBDAB162-CC72-4DEE-B736-10A5B8A3621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F78B52B-FE58-484F-BDE0-E1509D256D3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329E1A1-20CB-4E06-AC02-8329F1B88F18}">
      <dgm:prSet/>
      <dgm:spPr/>
      <dgm:t>
        <a:bodyPr/>
        <a:lstStyle/>
        <a:p>
          <a:r>
            <a:rPr lang="en-US" dirty="0"/>
            <a:t>Conviction of Sex Offense (§ 5401(10)(A))</a:t>
          </a:r>
        </a:p>
      </dgm:t>
    </dgm:pt>
    <dgm:pt modelId="{48622EA5-0BE2-412D-805A-C1E3C9A652AC}" type="parTrans" cxnId="{E0EE41D8-8DA1-4203-8187-521EE511C358}">
      <dgm:prSet/>
      <dgm:spPr/>
      <dgm:t>
        <a:bodyPr/>
        <a:lstStyle/>
        <a:p>
          <a:endParaRPr lang="en-US"/>
        </a:p>
      </dgm:t>
    </dgm:pt>
    <dgm:pt modelId="{3397E9CB-9198-4C73-8B05-151660EE613E}" type="sibTrans" cxnId="{E0EE41D8-8DA1-4203-8187-521EE511C358}">
      <dgm:prSet/>
      <dgm:spPr/>
      <dgm:t>
        <a:bodyPr/>
        <a:lstStyle/>
        <a:p>
          <a:endParaRPr lang="en-US"/>
        </a:p>
      </dgm:t>
    </dgm:pt>
    <dgm:pt modelId="{EF8B64FB-BB01-483B-9CE6-ADF2F72C156A}">
      <dgm:prSet/>
      <dgm:spPr/>
      <dgm:t>
        <a:bodyPr/>
        <a:lstStyle/>
        <a:p>
          <a:r>
            <a:rPr lang="en-US" dirty="0"/>
            <a:t>Sex Assault,</a:t>
          </a:r>
        </a:p>
      </dgm:t>
    </dgm:pt>
    <dgm:pt modelId="{CEE11DB1-3FD6-4F47-BF6F-73522FB7F1F3}" type="parTrans" cxnId="{118E7E06-B46C-4FB8-9182-33BD954DC090}">
      <dgm:prSet/>
      <dgm:spPr/>
      <dgm:t>
        <a:bodyPr/>
        <a:lstStyle/>
        <a:p>
          <a:endParaRPr lang="en-US"/>
        </a:p>
      </dgm:t>
    </dgm:pt>
    <dgm:pt modelId="{009AA4C3-E503-4464-BDF1-F017E91FCE27}" type="sibTrans" cxnId="{118E7E06-B46C-4FB8-9182-33BD954DC090}">
      <dgm:prSet/>
      <dgm:spPr/>
      <dgm:t>
        <a:bodyPr/>
        <a:lstStyle/>
        <a:p>
          <a:endParaRPr lang="en-US"/>
        </a:p>
      </dgm:t>
    </dgm:pt>
    <dgm:pt modelId="{E3426467-21FD-4899-AA2A-028B8E8BA129}">
      <dgm:prSet/>
      <dgm:spPr/>
      <dgm:t>
        <a:bodyPr/>
        <a:lstStyle/>
        <a:p>
          <a:r>
            <a:rPr lang="en-US"/>
            <a:t>Agg Sex Assault</a:t>
          </a:r>
        </a:p>
      </dgm:t>
    </dgm:pt>
    <dgm:pt modelId="{7107E04F-F954-4E31-91FE-9D06F289BC7E}" type="parTrans" cxnId="{BD1A2CBA-A3E7-4C4B-89B6-D348D878BC93}">
      <dgm:prSet/>
      <dgm:spPr/>
      <dgm:t>
        <a:bodyPr/>
        <a:lstStyle/>
        <a:p>
          <a:endParaRPr lang="en-US"/>
        </a:p>
      </dgm:t>
    </dgm:pt>
    <dgm:pt modelId="{3413D811-FA58-43AD-AE15-453061D77CB8}" type="sibTrans" cxnId="{BD1A2CBA-A3E7-4C4B-89B6-D348D878BC93}">
      <dgm:prSet/>
      <dgm:spPr/>
      <dgm:t>
        <a:bodyPr/>
        <a:lstStyle/>
        <a:p>
          <a:endParaRPr lang="en-US"/>
        </a:p>
      </dgm:t>
    </dgm:pt>
    <dgm:pt modelId="{861AE4AB-2B25-4229-B2F6-B3BBD956D9D9}">
      <dgm:prSet/>
      <dgm:spPr/>
      <dgm:t>
        <a:bodyPr/>
        <a:lstStyle/>
        <a:p>
          <a:r>
            <a:rPr lang="en-US"/>
            <a:t>L &amp; L</a:t>
          </a:r>
        </a:p>
      </dgm:t>
    </dgm:pt>
    <dgm:pt modelId="{1AFE0FFB-0B72-40A6-B30B-BA053D497E2D}" type="parTrans" cxnId="{3C3E2603-B4DD-4D62-8984-40F4259B0F52}">
      <dgm:prSet/>
      <dgm:spPr/>
      <dgm:t>
        <a:bodyPr/>
        <a:lstStyle/>
        <a:p>
          <a:endParaRPr lang="en-US"/>
        </a:p>
      </dgm:t>
    </dgm:pt>
    <dgm:pt modelId="{A4B9E109-24F3-421D-906D-7E95F40BCF34}" type="sibTrans" cxnId="{3C3E2603-B4DD-4D62-8984-40F4259B0F52}">
      <dgm:prSet/>
      <dgm:spPr/>
      <dgm:t>
        <a:bodyPr/>
        <a:lstStyle/>
        <a:p>
          <a:endParaRPr lang="en-US"/>
        </a:p>
      </dgm:t>
    </dgm:pt>
    <dgm:pt modelId="{B576F07D-A3B2-44B7-BEEB-C4AB5414D301}">
      <dgm:prSet/>
      <dgm:spPr/>
      <dgm:t>
        <a:bodyPr/>
        <a:lstStyle/>
        <a:p>
          <a:r>
            <a:rPr lang="en-US"/>
            <a:t>Sex Assault of Vulnerable Adult</a:t>
          </a:r>
        </a:p>
      </dgm:t>
    </dgm:pt>
    <dgm:pt modelId="{22059394-727B-43B1-B87B-927E7FC17FFC}" type="parTrans" cxnId="{1245180F-1CCB-48DB-B5D0-E943E2D7B6AB}">
      <dgm:prSet/>
      <dgm:spPr/>
      <dgm:t>
        <a:bodyPr/>
        <a:lstStyle/>
        <a:p>
          <a:endParaRPr lang="en-US"/>
        </a:p>
      </dgm:t>
    </dgm:pt>
    <dgm:pt modelId="{A690A608-4E13-4F62-B469-DFD7698E7620}" type="sibTrans" cxnId="{1245180F-1CCB-48DB-B5D0-E943E2D7B6AB}">
      <dgm:prSet/>
      <dgm:spPr/>
      <dgm:t>
        <a:bodyPr/>
        <a:lstStyle/>
        <a:p>
          <a:endParaRPr lang="en-US"/>
        </a:p>
      </dgm:t>
    </dgm:pt>
    <dgm:pt modelId="{BA975578-23D5-431B-A79D-F1F4D378B8AA}">
      <dgm:prSet/>
      <dgm:spPr/>
      <dgm:t>
        <a:bodyPr/>
        <a:lstStyle/>
        <a:p>
          <a:r>
            <a:rPr lang="en-US"/>
            <a:t>Voyeurism (2</a:t>
          </a:r>
          <a:r>
            <a:rPr lang="en-US" baseline="30000"/>
            <a:t>nd</a:t>
          </a:r>
          <a:r>
            <a:rPr lang="en-US"/>
            <a:t>)</a:t>
          </a:r>
        </a:p>
      </dgm:t>
    </dgm:pt>
    <dgm:pt modelId="{B28C02BC-4411-424F-956D-33CA363DBA4B}" type="parTrans" cxnId="{5409A8DC-820B-4AE8-A766-AEC4BFE381FC}">
      <dgm:prSet/>
      <dgm:spPr/>
      <dgm:t>
        <a:bodyPr/>
        <a:lstStyle/>
        <a:p>
          <a:endParaRPr lang="en-US"/>
        </a:p>
      </dgm:t>
    </dgm:pt>
    <dgm:pt modelId="{EEB0BB97-2D47-4EBE-87EB-C73E1951FCA7}" type="sibTrans" cxnId="{5409A8DC-820B-4AE8-A766-AEC4BFE381FC}">
      <dgm:prSet/>
      <dgm:spPr/>
      <dgm:t>
        <a:bodyPr/>
        <a:lstStyle/>
        <a:p>
          <a:endParaRPr lang="en-US"/>
        </a:p>
      </dgm:t>
    </dgm:pt>
    <dgm:pt modelId="{AF285610-8CAF-456A-82B3-2A14B827B179}">
      <dgm:prSet/>
      <dgm:spPr/>
      <dgm:t>
        <a:bodyPr/>
        <a:lstStyle/>
        <a:p>
          <a:r>
            <a:rPr lang="en-US"/>
            <a:t>Kidnapping w Intent to Commit Sexual Assault</a:t>
          </a:r>
        </a:p>
      </dgm:t>
    </dgm:pt>
    <dgm:pt modelId="{158714F0-321C-46BE-86F8-F30D52D729DA}" type="parTrans" cxnId="{BF75B1E2-D296-439F-8135-38F2390AF10F}">
      <dgm:prSet/>
      <dgm:spPr/>
      <dgm:t>
        <a:bodyPr/>
        <a:lstStyle/>
        <a:p>
          <a:endParaRPr lang="en-US"/>
        </a:p>
      </dgm:t>
    </dgm:pt>
    <dgm:pt modelId="{FD383722-6D69-4725-8157-C8DF1A0AF8CD}" type="sibTrans" cxnId="{BF75B1E2-D296-439F-8135-38F2390AF10F}">
      <dgm:prSet/>
      <dgm:spPr/>
      <dgm:t>
        <a:bodyPr/>
        <a:lstStyle/>
        <a:p>
          <a:endParaRPr lang="en-US"/>
        </a:p>
      </dgm:t>
    </dgm:pt>
    <dgm:pt modelId="{F72F7524-CB08-4AFD-AC69-EBF2C047549F}">
      <dgm:prSet/>
      <dgm:spPr/>
      <dgm:t>
        <a:bodyPr/>
        <a:lstStyle/>
        <a:p>
          <a:r>
            <a:rPr lang="en-US"/>
            <a:t>Agg Sex Assault of Child</a:t>
          </a:r>
        </a:p>
      </dgm:t>
    </dgm:pt>
    <dgm:pt modelId="{B69F3B27-7B5C-4786-96F2-BE0690D60C82}" type="parTrans" cxnId="{9AC97202-B58F-4758-A791-F34AC714E699}">
      <dgm:prSet/>
      <dgm:spPr/>
      <dgm:t>
        <a:bodyPr/>
        <a:lstStyle/>
        <a:p>
          <a:endParaRPr lang="en-US"/>
        </a:p>
      </dgm:t>
    </dgm:pt>
    <dgm:pt modelId="{1E4D5408-D9D3-457C-99AA-27F71C6E86B0}" type="sibTrans" cxnId="{9AC97202-B58F-4758-A791-F34AC714E699}">
      <dgm:prSet/>
      <dgm:spPr/>
      <dgm:t>
        <a:bodyPr/>
        <a:lstStyle/>
        <a:p>
          <a:endParaRPr lang="en-US"/>
        </a:p>
      </dgm:t>
    </dgm:pt>
    <dgm:pt modelId="{90E6784E-1799-4A3A-A99B-55D4EE0C64FA}">
      <dgm:prSet/>
      <dgm:spPr/>
      <dgm:t>
        <a:bodyPr/>
        <a:lstStyle/>
        <a:p>
          <a:r>
            <a:rPr lang="en-US"/>
            <a:t>Human Trafficking</a:t>
          </a:r>
        </a:p>
      </dgm:t>
    </dgm:pt>
    <dgm:pt modelId="{D06E39EA-5BFA-42FC-9FB2-6E647A2001B7}" type="parTrans" cxnId="{32B39AF0-1CB7-404F-916A-D4E80A519440}">
      <dgm:prSet/>
      <dgm:spPr/>
      <dgm:t>
        <a:bodyPr/>
        <a:lstStyle/>
        <a:p>
          <a:endParaRPr lang="en-US"/>
        </a:p>
      </dgm:t>
    </dgm:pt>
    <dgm:pt modelId="{2C9560B2-E63C-4436-AA65-6F2A5634CFB4}" type="sibTrans" cxnId="{32B39AF0-1CB7-404F-916A-D4E80A519440}">
      <dgm:prSet/>
      <dgm:spPr/>
      <dgm:t>
        <a:bodyPr/>
        <a:lstStyle/>
        <a:p>
          <a:endParaRPr lang="en-US"/>
        </a:p>
      </dgm:t>
    </dgm:pt>
    <dgm:pt modelId="{91B68B63-A501-4CAC-B3BA-E7C4FBB195BC}">
      <dgm:prSet/>
      <dgm:spPr/>
      <dgm:t>
        <a:bodyPr/>
        <a:lstStyle/>
        <a:p>
          <a:r>
            <a:rPr lang="en-US"/>
            <a:t>Related Fed. Convictions</a:t>
          </a:r>
        </a:p>
      </dgm:t>
    </dgm:pt>
    <dgm:pt modelId="{9B4E8472-D326-4AD7-8659-8A0ECAD22CBB}" type="parTrans" cxnId="{D95F4B39-86CA-4EF3-9591-A8689B389C42}">
      <dgm:prSet/>
      <dgm:spPr/>
      <dgm:t>
        <a:bodyPr/>
        <a:lstStyle/>
        <a:p>
          <a:endParaRPr lang="en-US"/>
        </a:p>
      </dgm:t>
    </dgm:pt>
    <dgm:pt modelId="{3B136D9B-E388-4322-B619-248782F94ADC}" type="sibTrans" cxnId="{D95F4B39-86CA-4EF3-9591-A8689B389C42}">
      <dgm:prSet/>
      <dgm:spPr/>
      <dgm:t>
        <a:bodyPr/>
        <a:lstStyle/>
        <a:p>
          <a:endParaRPr lang="en-US"/>
        </a:p>
      </dgm:t>
    </dgm:pt>
    <dgm:pt modelId="{74097A8E-2BEE-4D05-B2BF-5D7761BEB95D}">
      <dgm:prSet/>
      <dgm:spPr/>
      <dgm:t>
        <a:bodyPr/>
        <a:lstStyle/>
        <a:p>
          <a:r>
            <a:rPr lang="en-US" dirty="0"/>
            <a:t>Listed Offense (§ 5301(7))</a:t>
          </a:r>
        </a:p>
      </dgm:t>
    </dgm:pt>
    <dgm:pt modelId="{0EB69A91-B409-4C63-BB8F-0FBADFA110D1}" type="parTrans" cxnId="{4BC425E8-C3B1-4B80-8B79-41E955A46C78}">
      <dgm:prSet/>
      <dgm:spPr/>
      <dgm:t>
        <a:bodyPr/>
        <a:lstStyle/>
        <a:p>
          <a:endParaRPr lang="en-US"/>
        </a:p>
      </dgm:t>
    </dgm:pt>
    <dgm:pt modelId="{35CC1DCA-5AB1-4201-B2E5-F05A8FE63F1C}" type="sibTrans" cxnId="{4BC425E8-C3B1-4B80-8B79-41E955A46C78}">
      <dgm:prSet/>
      <dgm:spPr/>
      <dgm:t>
        <a:bodyPr/>
        <a:lstStyle/>
        <a:p>
          <a:endParaRPr lang="en-US"/>
        </a:p>
      </dgm:t>
    </dgm:pt>
    <dgm:pt modelId="{4B58214A-7107-4662-AC24-0BC136EC5277}">
      <dgm:prSet/>
      <dgm:spPr/>
      <dgm:t>
        <a:bodyPr/>
        <a:lstStyle/>
        <a:p>
          <a:r>
            <a:rPr lang="en-US" dirty="0"/>
            <a:t>Felony (§ 1) </a:t>
          </a:r>
        </a:p>
        <a:p>
          <a:r>
            <a:rPr lang="en-US" dirty="0"/>
            <a:t>(includes property crimes)</a:t>
          </a:r>
        </a:p>
      </dgm:t>
    </dgm:pt>
    <dgm:pt modelId="{EBE6E1FB-2C6C-49D1-8BCB-D7723E48C099}" type="parTrans" cxnId="{D63DB801-796B-4716-9527-B31022D39541}">
      <dgm:prSet/>
      <dgm:spPr/>
      <dgm:t>
        <a:bodyPr/>
        <a:lstStyle/>
        <a:p>
          <a:endParaRPr lang="en-US"/>
        </a:p>
      </dgm:t>
    </dgm:pt>
    <dgm:pt modelId="{1EA5BCAB-BED7-4710-9828-A4A755F2BE82}" type="sibTrans" cxnId="{D63DB801-796B-4716-9527-B31022D39541}">
      <dgm:prSet/>
      <dgm:spPr/>
      <dgm:t>
        <a:bodyPr/>
        <a:lstStyle/>
        <a:p>
          <a:endParaRPr lang="en-US"/>
        </a:p>
      </dgm:t>
    </dgm:pt>
    <dgm:pt modelId="{C55AC093-212A-4257-A714-6B4F54685814}" type="pres">
      <dgm:prSet presAssocID="{DF78B52B-FE58-484F-BDE0-E1509D256D3E}" presName="linear" presStyleCnt="0">
        <dgm:presLayoutVars>
          <dgm:animLvl val="lvl"/>
          <dgm:resizeHandles val="exact"/>
        </dgm:presLayoutVars>
      </dgm:prSet>
      <dgm:spPr/>
    </dgm:pt>
    <dgm:pt modelId="{48A14856-3C69-4034-984D-0B224D20643D}" type="pres">
      <dgm:prSet presAssocID="{B329E1A1-20CB-4E06-AC02-8329F1B88F1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8134A0D-27D0-4D82-BAB1-D4D3301C5795}" type="pres">
      <dgm:prSet presAssocID="{B329E1A1-20CB-4E06-AC02-8329F1B88F18}" presName="childText" presStyleLbl="revTx" presStyleIdx="0" presStyleCnt="1">
        <dgm:presLayoutVars>
          <dgm:bulletEnabled val="1"/>
        </dgm:presLayoutVars>
      </dgm:prSet>
      <dgm:spPr/>
    </dgm:pt>
    <dgm:pt modelId="{446A28FB-D5C5-4483-868B-7C96B4BF5F92}" type="pres">
      <dgm:prSet presAssocID="{74097A8E-2BEE-4D05-B2BF-5D7761BEB95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D358F3E-ABC0-43AE-B641-7A83AAE22846}" type="pres">
      <dgm:prSet presAssocID="{35CC1DCA-5AB1-4201-B2E5-F05A8FE63F1C}" presName="spacer" presStyleCnt="0"/>
      <dgm:spPr/>
    </dgm:pt>
    <dgm:pt modelId="{C4001930-E6FE-4964-AD53-FA70E5A565BD}" type="pres">
      <dgm:prSet presAssocID="{4B58214A-7107-4662-AC24-0BC136EC527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63DB801-796B-4716-9527-B31022D39541}" srcId="{DF78B52B-FE58-484F-BDE0-E1509D256D3E}" destId="{4B58214A-7107-4662-AC24-0BC136EC5277}" srcOrd="2" destOrd="0" parTransId="{EBE6E1FB-2C6C-49D1-8BCB-D7723E48C099}" sibTransId="{1EA5BCAB-BED7-4710-9828-A4A755F2BE82}"/>
    <dgm:cxn modelId="{9AC97202-B58F-4758-A791-F34AC714E699}" srcId="{B329E1A1-20CB-4E06-AC02-8329F1B88F18}" destId="{F72F7524-CB08-4AFD-AC69-EBF2C047549F}" srcOrd="6" destOrd="0" parTransId="{B69F3B27-7B5C-4786-96F2-BE0690D60C82}" sibTransId="{1E4D5408-D9D3-457C-99AA-27F71C6E86B0}"/>
    <dgm:cxn modelId="{3C3E2603-B4DD-4D62-8984-40F4259B0F52}" srcId="{B329E1A1-20CB-4E06-AC02-8329F1B88F18}" destId="{861AE4AB-2B25-4229-B2F6-B3BBD956D9D9}" srcOrd="2" destOrd="0" parTransId="{1AFE0FFB-0B72-40A6-B30B-BA053D497E2D}" sibTransId="{A4B9E109-24F3-421D-906D-7E95F40BCF34}"/>
    <dgm:cxn modelId="{118E7E06-B46C-4FB8-9182-33BD954DC090}" srcId="{B329E1A1-20CB-4E06-AC02-8329F1B88F18}" destId="{EF8B64FB-BB01-483B-9CE6-ADF2F72C156A}" srcOrd="0" destOrd="0" parTransId="{CEE11DB1-3FD6-4F47-BF6F-73522FB7F1F3}" sibTransId="{009AA4C3-E503-4464-BDF1-F017E91FCE27}"/>
    <dgm:cxn modelId="{1245180F-1CCB-48DB-B5D0-E943E2D7B6AB}" srcId="{B329E1A1-20CB-4E06-AC02-8329F1B88F18}" destId="{B576F07D-A3B2-44B7-BEEB-C4AB5414D301}" srcOrd="3" destOrd="0" parTransId="{22059394-727B-43B1-B87B-927E7FC17FFC}" sibTransId="{A690A608-4E13-4F62-B469-DFD7698E7620}"/>
    <dgm:cxn modelId="{CDEE1323-A768-4A5E-8A13-DCF95D49A46C}" type="presOf" srcId="{E3426467-21FD-4899-AA2A-028B8E8BA129}" destId="{D8134A0D-27D0-4D82-BAB1-D4D3301C5795}" srcOrd="0" destOrd="1" presId="urn:microsoft.com/office/officeart/2005/8/layout/vList2"/>
    <dgm:cxn modelId="{2EBDE225-F7C5-4B9C-B97B-6308384BD54C}" type="presOf" srcId="{EF8B64FB-BB01-483B-9CE6-ADF2F72C156A}" destId="{D8134A0D-27D0-4D82-BAB1-D4D3301C5795}" srcOrd="0" destOrd="0" presId="urn:microsoft.com/office/officeart/2005/8/layout/vList2"/>
    <dgm:cxn modelId="{D95F4B39-86CA-4EF3-9591-A8689B389C42}" srcId="{B329E1A1-20CB-4E06-AC02-8329F1B88F18}" destId="{91B68B63-A501-4CAC-B3BA-E7C4FBB195BC}" srcOrd="8" destOrd="0" parTransId="{9B4E8472-D326-4AD7-8659-8A0ECAD22CBB}" sibTransId="{3B136D9B-E388-4322-B619-248782F94ADC}"/>
    <dgm:cxn modelId="{BA17B65D-7FA2-410A-9AEF-FC45969CD31A}" type="presOf" srcId="{F72F7524-CB08-4AFD-AC69-EBF2C047549F}" destId="{D8134A0D-27D0-4D82-BAB1-D4D3301C5795}" srcOrd="0" destOrd="6" presId="urn:microsoft.com/office/officeart/2005/8/layout/vList2"/>
    <dgm:cxn modelId="{B755BD65-BFC6-4396-9504-8326350EEEDC}" type="presOf" srcId="{90E6784E-1799-4A3A-A99B-55D4EE0C64FA}" destId="{D8134A0D-27D0-4D82-BAB1-D4D3301C5795}" srcOrd="0" destOrd="7" presId="urn:microsoft.com/office/officeart/2005/8/layout/vList2"/>
    <dgm:cxn modelId="{11E07B49-C559-4EE7-821F-5F6BF4FD7BAA}" type="presOf" srcId="{DF78B52B-FE58-484F-BDE0-E1509D256D3E}" destId="{C55AC093-212A-4257-A714-6B4F54685814}" srcOrd="0" destOrd="0" presId="urn:microsoft.com/office/officeart/2005/8/layout/vList2"/>
    <dgm:cxn modelId="{12F55053-05D5-4C05-A267-31F11887FB35}" type="presOf" srcId="{861AE4AB-2B25-4229-B2F6-B3BBD956D9D9}" destId="{D8134A0D-27D0-4D82-BAB1-D4D3301C5795}" srcOrd="0" destOrd="2" presId="urn:microsoft.com/office/officeart/2005/8/layout/vList2"/>
    <dgm:cxn modelId="{9068FE7F-8311-41F0-9E60-F6750C265136}" type="presOf" srcId="{74097A8E-2BEE-4D05-B2BF-5D7761BEB95D}" destId="{446A28FB-D5C5-4483-868B-7C96B4BF5F92}" srcOrd="0" destOrd="0" presId="urn:microsoft.com/office/officeart/2005/8/layout/vList2"/>
    <dgm:cxn modelId="{ADAD89AD-ED5D-46D2-984C-46148B6102B7}" type="presOf" srcId="{4B58214A-7107-4662-AC24-0BC136EC5277}" destId="{C4001930-E6FE-4964-AD53-FA70E5A565BD}" srcOrd="0" destOrd="0" presId="urn:microsoft.com/office/officeart/2005/8/layout/vList2"/>
    <dgm:cxn modelId="{34F878B2-77CF-4864-BFE2-CE77CCE058EE}" type="presOf" srcId="{B576F07D-A3B2-44B7-BEEB-C4AB5414D301}" destId="{D8134A0D-27D0-4D82-BAB1-D4D3301C5795}" srcOrd="0" destOrd="3" presId="urn:microsoft.com/office/officeart/2005/8/layout/vList2"/>
    <dgm:cxn modelId="{BD1A2CBA-A3E7-4C4B-89B6-D348D878BC93}" srcId="{B329E1A1-20CB-4E06-AC02-8329F1B88F18}" destId="{E3426467-21FD-4899-AA2A-028B8E8BA129}" srcOrd="1" destOrd="0" parTransId="{7107E04F-F954-4E31-91FE-9D06F289BC7E}" sibTransId="{3413D811-FA58-43AD-AE15-453061D77CB8}"/>
    <dgm:cxn modelId="{E0EE41D8-8DA1-4203-8187-521EE511C358}" srcId="{DF78B52B-FE58-484F-BDE0-E1509D256D3E}" destId="{B329E1A1-20CB-4E06-AC02-8329F1B88F18}" srcOrd="0" destOrd="0" parTransId="{48622EA5-0BE2-412D-805A-C1E3C9A652AC}" sibTransId="{3397E9CB-9198-4C73-8B05-151660EE613E}"/>
    <dgm:cxn modelId="{5409A8DC-820B-4AE8-A766-AEC4BFE381FC}" srcId="{B329E1A1-20CB-4E06-AC02-8329F1B88F18}" destId="{BA975578-23D5-431B-A79D-F1F4D378B8AA}" srcOrd="4" destOrd="0" parTransId="{B28C02BC-4411-424F-956D-33CA363DBA4B}" sibTransId="{EEB0BB97-2D47-4EBE-87EB-C73E1951FCA7}"/>
    <dgm:cxn modelId="{BF75B1E2-D296-439F-8135-38F2390AF10F}" srcId="{B329E1A1-20CB-4E06-AC02-8329F1B88F18}" destId="{AF285610-8CAF-456A-82B3-2A14B827B179}" srcOrd="5" destOrd="0" parTransId="{158714F0-321C-46BE-86F8-F30D52D729DA}" sibTransId="{FD383722-6D69-4725-8157-C8DF1A0AF8CD}"/>
    <dgm:cxn modelId="{E35C35E7-DEF3-4898-AF5F-940538E8C334}" type="presOf" srcId="{B329E1A1-20CB-4E06-AC02-8329F1B88F18}" destId="{48A14856-3C69-4034-984D-0B224D20643D}" srcOrd="0" destOrd="0" presId="urn:microsoft.com/office/officeart/2005/8/layout/vList2"/>
    <dgm:cxn modelId="{4BC425E8-C3B1-4B80-8B79-41E955A46C78}" srcId="{DF78B52B-FE58-484F-BDE0-E1509D256D3E}" destId="{74097A8E-2BEE-4D05-B2BF-5D7761BEB95D}" srcOrd="1" destOrd="0" parTransId="{0EB69A91-B409-4C63-BB8F-0FBADFA110D1}" sibTransId="{35CC1DCA-5AB1-4201-B2E5-F05A8FE63F1C}"/>
    <dgm:cxn modelId="{5795F7E9-064E-4C3D-802F-1FE22E4E48D0}" type="presOf" srcId="{91B68B63-A501-4CAC-B3BA-E7C4FBB195BC}" destId="{D8134A0D-27D0-4D82-BAB1-D4D3301C5795}" srcOrd="0" destOrd="8" presId="urn:microsoft.com/office/officeart/2005/8/layout/vList2"/>
    <dgm:cxn modelId="{32B39AF0-1CB7-404F-916A-D4E80A519440}" srcId="{B329E1A1-20CB-4E06-AC02-8329F1B88F18}" destId="{90E6784E-1799-4A3A-A99B-55D4EE0C64FA}" srcOrd="7" destOrd="0" parTransId="{D06E39EA-5BFA-42FC-9FB2-6E647A2001B7}" sibTransId="{2C9560B2-E63C-4436-AA65-6F2A5634CFB4}"/>
    <dgm:cxn modelId="{D4F11AF2-4798-4D9A-AEAE-1D0AEB71EA76}" type="presOf" srcId="{BA975578-23D5-431B-A79D-F1F4D378B8AA}" destId="{D8134A0D-27D0-4D82-BAB1-D4D3301C5795}" srcOrd="0" destOrd="4" presId="urn:microsoft.com/office/officeart/2005/8/layout/vList2"/>
    <dgm:cxn modelId="{E896EBF2-0373-441D-AFA9-37FAB819CF91}" type="presOf" srcId="{AF285610-8CAF-456A-82B3-2A14B827B179}" destId="{D8134A0D-27D0-4D82-BAB1-D4D3301C5795}" srcOrd="0" destOrd="5" presId="urn:microsoft.com/office/officeart/2005/8/layout/vList2"/>
    <dgm:cxn modelId="{55A1465A-536C-4BB8-9715-C76EDC94EEB4}" type="presParOf" srcId="{C55AC093-212A-4257-A714-6B4F54685814}" destId="{48A14856-3C69-4034-984D-0B224D20643D}" srcOrd="0" destOrd="0" presId="urn:microsoft.com/office/officeart/2005/8/layout/vList2"/>
    <dgm:cxn modelId="{22D6A77B-7141-4B63-9014-BFF55025CC45}" type="presParOf" srcId="{C55AC093-212A-4257-A714-6B4F54685814}" destId="{D8134A0D-27D0-4D82-BAB1-D4D3301C5795}" srcOrd="1" destOrd="0" presId="urn:microsoft.com/office/officeart/2005/8/layout/vList2"/>
    <dgm:cxn modelId="{C64A4C82-5CD6-4864-B46A-F8D1269C958E}" type="presParOf" srcId="{C55AC093-212A-4257-A714-6B4F54685814}" destId="{446A28FB-D5C5-4483-868B-7C96B4BF5F92}" srcOrd="2" destOrd="0" presId="urn:microsoft.com/office/officeart/2005/8/layout/vList2"/>
    <dgm:cxn modelId="{CF8DA162-ED43-4DC9-8562-D7F2C1CE9FA8}" type="presParOf" srcId="{C55AC093-212A-4257-A714-6B4F54685814}" destId="{7D358F3E-ABC0-43AE-B641-7A83AAE22846}" srcOrd="3" destOrd="0" presId="urn:microsoft.com/office/officeart/2005/8/layout/vList2"/>
    <dgm:cxn modelId="{718B920A-97B3-4346-8D2A-0308A848D2AA}" type="presParOf" srcId="{C55AC093-212A-4257-A714-6B4F54685814}" destId="{C4001930-E6FE-4964-AD53-FA70E5A565B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72359B4-ADFF-4CF9-85EE-102DE0F6A1FE}" type="doc">
      <dgm:prSet loTypeId="urn:microsoft.com/office/officeart/2005/8/layout/default" loCatId="list" qsTypeId="urn:microsoft.com/office/officeart/2005/8/quickstyle/simple5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76E313CD-0E1E-4374-91C8-DF4A4C56885C}">
      <dgm:prSet/>
      <dgm:spPr/>
      <dgm:t>
        <a:bodyPr/>
        <a:lstStyle/>
        <a:p>
          <a:r>
            <a:rPr lang="en-US" b="1"/>
            <a:t>Based on Evidence Establishing</a:t>
          </a:r>
          <a:r>
            <a:rPr lang="en-US"/>
            <a:t>:</a:t>
          </a:r>
        </a:p>
      </dgm:t>
    </dgm:pt>
    <dgm:pt modelId="{4AC432E5-5DB0-4A79-84A8-F67D835E5C4B}" type="sibTrans" cxnId="{11E5B9F9-F9EB-4868-8BF8-D2377B2F7F33}">
      <dgm:prSet/>
      <dgm:spPr/>
      <dgm:t>
        <a:bodyPr/>
        <a:lstStyle/>
        <a:p>
          <a:endParaRPr lang="en-US"/>
        </a:p>
      </dgm:t>
    </dgm:pt>
    <dgm:pt modelId="{035DE773-8777-4944-B23C-3C422D95D030}" type="parTrans" cxnId="{11E5B9F9-F9EB-4868-8BF8-D2377B2F7F33}">
      <dgm:prSet/>
      <dgm:spPr/>
      <dgm:t>
        <a:bodyPr/>
        <a:lstStyle/>
        <a:p>
          <a:endParaRPr lang="en-US"/>
        </a:p>
      </dgm:t>
    </dgm:pt>
    <dgm:pt modelId="{48265519-6F63-487D-A245-723B556452D9}">
      <dgm:prSet/>
      <dgm:spPr/>
      <dgm:t>
        <a:bodyPr/>
        <a:lstStyle/>
        <a:p>
          <a:r>
            <a:rPr lang="en-US" dirty="0"/>
            <a:t>Pattern of Repetitive Behavior</a:t>
          </a:r>
        </a:p>
      </dgm:t>
    </dgm:pt>
    <dgm:pt modelId="{9682F91C-0204-44B7-9A17-B3246806A0E6}" type="sibTrans" cxnId="{A699D161-C7E2-40BE-89A6-8F505D7D1640}">
      <dgm:prSet/>
      <dgm:spPr/>
      <dgm:t>
        <a:bodyPr/>
        <a:lstStyle/>
        <a:p>
          <a:endParaRPr lang="en-US"/>
        </a:p>
      </dgm:t>
    </dgm:pt>
    <dgm:pt modelId="{A4FB8AF8-E2D3-4306-8C7F-AC9021F7AEA4}" type="parTrans" cxnId="{A699D161-C7E2-40BE-89A6-8F505D7D1640}">
      <dgm:prSet/>
      <dgm:spPr/>
      <dgm:t>
        <a:bodyPr/>
        <a:lstStyle/>
        <a:p>
          <a:endParaRPr lang="en-US"/>
        </a:p>
      </dgm:t>
    </dgm:pt>
    <dgm:pt modelId="{5C026873-F67C-4694-9A07-6BC419CB46CA}">
      <dgm:prSet/>
      <dgm:spPr/>
      <dgm:t>
        <a:bodyPr/>
        <a:lstStyle/>
        <a:p>
          <a:r>
            <a:rPr lang="en-US"/>
            <a:t>Failure to restrain behavior and future likelihood death, injury or harm; or</a:t>
          </a:r>
        </a:p>
      </dgm:t>
    </dgm:pt>
    <dgm:pt modelId="{52260F50-BCDF-4158-A4BB-CDF1A8BAC7F1}" type="sibTrans" cxnId="{F995004B-DC1A-43FD-911B-313905FB43D1}">
      <dgm:prSet/>
      <dgm:spPr/>
      <dgm:t>
        <a:bodyPr/>
        <a:lstStyle/>
        <a:p>
          <a:endParaRPr lang="en-US"/>
        </a:p>
      </dgm:t>
    </dgm:pt>
    <dgm:pt modelId="{3AD5C7A2-C721-4B8D-8435-2E0C33C002C0}" type="parTrans" cxnId="{F995004B-DC1A-43FD-911B-313905FB43D1}">
      <dgm:prSet/>
      <dgm:spPr/>
      <dgm:t>
        <a:bodyPr/>
        <a:lstStyle/>
        <a:p>
          <a:endParaRPr lang="en-US"/>
        </a:p>
      </dgm:t>
    </dgm:pt>
    <dgm:pt modelId="{9B0A2EC2-8A2D-4757-80B4-31D690D7DBBA}">
      <dgm:prSet/>
      <dgm:spPr/>
      <dgm:t>
        <a:bodyPr/>
        <a:lstStyle/>
        <a:p>
          <a:r>
            <a:rPr lang="en-US"/>
            <a:t>Substantial degree of indifference</a:t>
          </a:r>
        </a:p>
      </dgm:t>
    </dgm:pt>
    <dgm:pt modelId="{8480D663-39D5-450E-8E04-8B3F3B0877AA}" type="sibTrans" cxnId="{EF7AD0C4-CE3A-4DC1-8463-2E053C0FFC0F}">
      <dgm:prSet/>
      <dgm:spPr/>
      <dgm:t>
        <a:bodyPr/>
        <a:lstStyle/>
        <a:p>
          <a:endParaRPr lang="en-US"/>
        </a:p>
      </dgm:t>
    </dgm:pt>
    <dgm:pt modelId="{24B85451-495C-4B61-9CE0-26D2373E9273}" type="parTrans" cxnId="{EF7AD0C4-CE3A-4DC1-8463-2E053C0FFC0F}">
      <dgm:prSet/>
      <dgm:spPr/>
      <dgm:t>
        <a:bodyPr/>
        <a:lstStyle/>
        <a:p>
          <a:endParaRPr lang="en-US"/>
        </a:p>
      </dgm:t>
    </dgm:pt>
    <dgm:pt modelId="{B2BCAE63-CDC5-4381-AA3A-CE89C611B393}">
      <dgm:prSet/>
      <dgm:spPr/>
      <dgm:t>
        <a:bodyPr/>
        <a:lstStyle/>
        <a:p>
          <a:r>
            <a:rPr lang="en-US"/>
            <a:t>Any behavior of a brutal nature</a:t>
          </a:r>
        </a:p>
      </dgm:t>
    </dgm:pt>
    <dgm:pt modelId="{802BF3B3-BB8F-46F0-A1FF-52BB93543FD3}" type="sibTrans" cxnId="{5B7B43C2-7C0A-46D4-AEC0-482B5291B452}">
      <dgm:prSet/>
      <dgm:spPr/>
      <dgm:t>
        <a:bodyPr/>
        <a:lstStyle/>
        <a:p>
          <a:endParaRPr lang="en-US"/>
        </a:p>
      </dgm:t>
    </dgm:pt>
    <dgm:pt modelId="{9C1C4D1E-FA58-425B-A88E-B8F8216EEBEA}" type="parTrans" cxnId="{5B7B43C2-7C0A-46D4-AEC0-482B5291B452}">
      <dgm:prSet/>
      <dgm:spPr/>
      <dgm:t>
        <a:bodyPr/>
        <a:lstStyle/>
        <a:p>
          <a:endParaRPr lang="en-US"/>
        </a:p>
      </dgm:t>
    </dgm:pt>
    <dgm:pt modelId="{9AE05C74-363D-4DC5-984C-295A127F9FEC}">
      <dgm:prSet/>
      <dgm:spPr/>
      <dgm:t>
        <a:bodyPr/>
        <a:lstStyle/>
        <a:p>
          <a:r>
            <a:rPr lang="en-US"/>
            <a:t>Failure to control sexual or violent behavior</a:t>
          </a:r>
        </a:p>
      </dgm:t>
    </dgm:pt>
    <dgm:pt modelId="{1D5EA76E-54A2-4366-9458-EE19C94BFED1}" type="sibTrans" cxnId="{38737BE3-1380-49E8-BB45-03EFFE18F4E0}">
      <dgm:prSet/>
      <dgm:spPr/>
      <dgm:t>
        <a:bodyPr/>
        <a:lstStyle/>
        <a:p>
          <a:endParaRPr lang="en-US"/>
        </a:p>
      </dgm:t>
    </dgm:pt>
    <dgm:pt modelId="{AB3E41F4-8245-4448-8C34-8350322BD474}" type="parTrans" cxnId="{38737BE3-1380-49E8-BB45-03EFFE18F4E0}">
      <dgm:prSet/>
      <dgm:spPr/>
      <dgm:t>
        <a:bodyPr/>
        <a:lstStyle/>
        <a:p>
          <a:endParaRPr lang="en-US"/>
        </a:p>
      </dgm:t>
    </dgm:pt>
    <dgm:pt modelId="{10CC3F97-0AA6-48DC-A340-0CA32FBCA345}">
      <dgm:prSet/>
      <dgm:spPr/>
      <dgm:t>
        <a:bodyPr/>
        <a:lstStyle/>
        <a:p>
          <a:r>
            <a:rPr lang="en-US" dirty="0"/>
            <a:t>Continued violent behavior following interventions, sanctions, or programming</a:t>
          </a:r>
        </a:p>
      </dgm:t>
    </dgm:pt>
    <dgm:pt modelId="{AAB4BFF9-528A-41BD-911F-E8A371BAC46A}" type="sibTrans" cxnId="{52BC7B75-A471-4159-89F2-2E2C239B78E3}">
      <dgm:prSet/>
      <dgm:spPr/>
      <dgm:t>
        <a:bodyPr/>
        <a:lstStyle/>
        <a:p>
          <a:endParaRPr lang="en-US"/>
        </a:p>
      </dgm:t>
    </dgm:pt>
    <dgm:pt modelId="{42A715E9-1B7E-4EC3-B69C-55440B3210D9}" type="parTrans" cxnId="{52BC7B75-A471-4159-89F2-2E2C239B78E3}">
      <dgm:prSet/>
      <dgm:spPr/>
      <dgm:t>
        <a:bodyPr/>
        <a:lstStyle/>
        <a:p>
          <a:endParaRPr lang="en-US"/>
        </a:p>
      </dgm:t>
    </dgm:pt>
    <dgm:pt modelId="{B93A9007-6338-4EEB-8541-406EDEA4F09F}" type="pres">
      <dgm:prSet presAssocID="{C72359B4-ADFF-4CF9-85EE-102DE0F6A1FE}" presName="diagram" presStyleCnt="0">
        <dgm:presLayoutVars>
          <dgm:dir/>
          <dgm:resizeHandles val="exact"/>
        </dgm:presLayoutVars>
      </dgm:prSet>
      <dgm:spPr/>
    </dgm:pt>
    <dgm:pt modelId="{5EB5CF96-0A52-48ED-9910-258C4E84A65C}" type="pres">
      <dgm:prSet presAssocID="{76E313CD-0E1E-4374-91C8-DF4A4C56885C}" presName="node" presStyleLbl="node1" presStyleIdx="0" presStyleCnt="1" custScaleY="144951">
        <dgm:presLayoutVars>
          <dgm:bulletEnabled val="1"/>
        </dgm:presLayoutVars>
      </dgm:prSet>
      <dgm:spPr/>
    </dgm:pt>
  </dgm:ptLst>
  <dgm:cxnLst>
    <dgm:cxn modelId="{63D77418-36C9-4AA4-A913-FFA8E7E86D0E}" type="presOf" srcId="{48265519-6F63-487D-A245-723B556452D9}" destId="{5EB5CF96-0A52-48ED-9910-258C4E84A65C}" srcOrd="0" destOrd="1" presId="urn:microsoft.com/office/officeart/2005/8/layout/default"/>
    <dgm:cxn modelId="{6B36E11C-2AFA-428E-B2F3-79BBFD1353C2}" type="presOf" srcId="{9B0A2EC2-8A2D-4757-80B4-31D690D7DBBA}" destId="{5EB5CF96-0A52-48ED-9910-258C4E84A65C}" srcOrd="0" destOrd="3" presId="urn:microsoft.com/office/officeart/2005/8/layout/default"/>
    <dgm:cxn modelId="{F4211940-6DF1-43A2-BE6E-0E1ADA3F4FE9}" type="presOf" srcId="{C72359B4-ADFF-4CF9-85EE-102DE0F6A1FE}" destId="{B93A9007-6338-4EEB-8541-406EDEA4F09F}" srcOrd="0" destOrd="0" presId="urn:microsoft.com/office/officeart/2005/8/layout/default"/>
    <dgm:cxn modelId="{A699D161-C7E2-40BE-89A6-8F505D7D1640}" srcId="{76E313CD-0E1E-4374-91C8-DF4A4C56885C}" destId="{48265519-6F63-487D-A245-723B556452D9}" srcOrd="0" destOrd="0" parTransId="{A4FB8AF8-E2D3-4306-8C7F-AC9021F7AEA4}" sibTransId="{9682F91C-0204-44B7-9A17-B3246806A0E6}"/>
    <dgm:cxn modelId="{F995004B-DC1A-43FD-911B-313905FB43D1}" srcId="{48265519-6F63-487D-A245-723B556452D9}" destId="{5C026873-F67C-4694-9A07-6BC419CB46CA}" srcOrd="0" destOrd="0" parTransId="{3AD5C7A2-C721-4B8D-8435-2E0C33C002C0}" sibTransId="{52260F50-BCDF-4158-A4BB-CDF1A8BAC7F1}"/>
    <dgm:cxn modelId="{52BC7B75-A471-4159-89F2-2E2C239B78E3}" srcId="{76E313CD-0E1E-4374-91C8-DF4A4C56885C}" destId="{10CC3F97-0AA6-48DC-A340-0CA32FBCA345}" srcOrd="3" destOrd="0" parTransId="{42A715E9-1B7E-4EC3-B69C-55440B3210D9}" sibTransId="{AAB4BFF9-528A-41BD-911F-E8A371BAC46A}"/>
    <dgm:cxn modelId="{AABD0191-C036-4776-B10A-B228840842EC}" type="presOf" srcId="{10CC3F97-0AA6-48DC-A340-0CA32FBCA345}" destId="{5EB5CF96-0A52-48ED-9910-258C4E84A65C}" srcOrd="0" destOrd="6" presId="urn:microsoft.com/office/officeart/2005/8/layout/default"/>
    <dgm:cxn modelId="{791DE893-E7FC-4138-8584-D85906E4DD77}" type="presOf" srcId="{76E313CD-0E1E-4374-91C8-DF4A4C56885C}" destId="{5EB5CF96-0A52-48ED-9910-258C4E84A65C}" srcOrd="0" destOrd="0" presId="urn:microsoft.com/office/officeart/2005/8/layout/default"/>
    <dgm:cxn modelId="{4F2312B0-3F33-4F58-A955-94623D0F3346}" type="presOf" srcId="{B2BCAE63-CDC5-4381-AA3A-CE89C611B393}" destId="{5EB5CF96-0A52-48ED-9910-258C4E84A65C}" srcOrd="0" destOrd="4" presId="urn:microsoft.com/office/officeart/2005/8/layout/default"/>
    <dgm:cxn modelId="{5B7B43C2-7C0A-46D4-AEC0-482B5291B452}" srcId="{76E313CD-0E1E-4374-91C8-DF4A4C56885C}" destId="{B2BCAE63-CDC5-4381-AA3A-CE89C611B393}" srcOrd="1" destOrd="0" parTransId="{9C1C4D1E-FA58-425B-A88E-B8F8216EEBEA}" sibTransId="{802BF3B3-BB8F-46F0-A1FF-52BB93543FD3}"/>
    <dgm:cxn modelId="{EF7AD0C4-CE3A-4DC1-8463-2E053C0FFC0F}" srcId="{48265519-6F63-487D-A245-723B556452D9}" destId="{9B0A2EC2-8A2D-4757-80B4-31D690D7DBBA}" srcOrd="1" destOrd="0" parTransId="{24B85451-495C-4B61-9CE0-26D2373E9273}" sibTransId="{8480D663-39D5-450E-8E04-8B3F3B0877AA}"/>
    <dgm:cxn modelId="{CD50F1D6-C58A-4260-B7BF-C3CF53D8AAF3}" type="presOf" srcId="{9AE05C74-363D-4DC5-984C-295A127F9FEC}" destId="{5EB5CF96-0A52-48ED-9910-258C4E84A65C}" srcOrd="0" destOrd="5" presId="urn:microsoft.com/office/officeart/2005/8/layout/default"/>
    <dgm:cxn modelId="{38737BE3-1380-49E8-BB45-03EFFE18F4E0}" srcId="{76E313CD-0E1E-4374-91C8-DF4A4C56885C}" destId="{9AE05C74-363D-4DC5-984C-295A127F9FEC}" srcOrd="2" destOrd="0" parTransId="{AB3E41F4-8245-4448-8C34-8350322BD474}" sibTransId="{1D5EA76E-54A2-4366-9458-EE19C94BFED1}"/>
    <dgm:cxn modelId="{FE2198F4-8D31-453E-899A-1CE3DEE1A847}" type="presOf" srcId="{5C026873-F67C-4694-9A07-6BC419CB46CA}" destId="{5EB5CF96-0A52-48ED-9910-258C4E84A65C}" srcOrd="0" destOrd="2" presId="urn:microsoft.com/office/officeart/2005/8/layout/default"/>
    <dgm:cxn modelId="{11E5B9F9-F9EB-4868-8BF8-D2377B2F7F33}" srcId="{C72359B4-ADFF-4CF9-85EE-102DE0F6A1FE}" destId="{76E313CD-0E1E-4374-91C8-DF4A4C56885C}" srcOrd="0" destOrd="0" parTransId="{035DE773-8777-4944-B23C-3C422D95D030}" sibTransId="{4AC432E5-5DB0-4A79-84A8-F67D835E5C4B}"/>
    <dgm:cxn modelId="{49A5DB39-EF2B-43B2-8AC2-79F30A51BBD0}" type="presParOf" srcId="{B93A9007-6338-4EEB-8541-406EDEA4F09F}" destId="{5EB5CF96-0A52-48ED-9910-258C4E84A65C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38925AA-44B9-4C8A-906A-71408B2F91D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F635596-B9B4-43CF-A334-52A8381A247F}">
      <dgm:prSet/>
      <dgm:spPr/>
      <dgm:t>
        <a:bodyPr/>
        <a:lstStyle/>
        <a:p>
          <a:r>
            <a:rPr lang="en-US" b="1" dirty="0"/>
            <a:t>Number and nature of past offenses</a:t>
          </a:r>
          <a:endParaRPr lang="en-US" dirty="0"/>
        </a:p>
      </dgm:t>
    </dgm:pt>
    <dgm:pt modelId="{442BF99C-D783-4CCA-9F60-DAE39E644B07}" type="parTrans" cxnId="{F7B0E366-970A-429B-9716-1611171987F5}">
      <dgm:prSet/>
      <dgm:spPr/>
      <dgm:t>
        <a:bodyPr/>
        <a:lstStyle/>
        <a:p>
          <a:endParaRPr lang="en-US"/>
        </a:p>
      </dgm:t>
    </dgm:pt>
    <dgm:pt modelId="{65F4C225-744A-4E2B-B44D-15A9E63BFC83}" type="sibTrans" cxnId="{F7B0E366-970A-429B-9716-1611171987F5}">
      <dgm:prSet/>
      <dgm:spPr/>
      <dgm:t>
        <a:bodyPr/>
        <a:lstStyle/>
        <a:p>
          <a:endParaRPr lang="en-US"/>
        </a:p>
      </dgm:t>
    </dgm:pt>
    <dgm:pt modelId="{FB23D539-5CE3-4A92-B19A-78FF6671822B}">
      <dgm:prSet/>
      <dgm:spPr/>
      <dgm:t>
        <a:bodyPr/>
        <a:lstStyle/>
        <a:p>
          <a:r>
            <a:rPr lang="en-US" b="1"/>
            <a:t>Time span between offenses</a:t>
          </a:r>
          <a:endParaRPr lang="en-US"/>
        </a:p>
      </dgm:t>
    </dgm:pt>
    <dgm:pt modelId="{BAE80526-C71F-4AEA-B6FD-3C7B5A31CFD4}" type="parTrans" cxnId="{F187B7CF-CE20-41E2-A468-DE6BDF5BD2EB}">
      <dgm:prSet/>
      <dgm:spPr/>
      <dgm:t>
        <a:bodyPr/>
        <a:lstStyle/>
        <a:p>
          <a:endParaRPr lang="en-US"/>
        </a:p>
      </dgm:t>
    </dgm:pt>
    <dgm:pt modelId="{EC4DADBC-3BDE-4847-B29A-6D195386934B}" type="sibTrans" cxnId="{F187B7CF-CE20-41E2-A468-DE6BDF5BD2EB}">
      <dgm:prSet/>
      <dgm:spPr/>
      <dgm:t>
        <a:bodyPr/>
        <a:lstStyle/>
        <a:p>
          <a:endParaRPr lang="en-US"/>
        </a:p>
      </dgm:t>
    </dgm:pt>
    <dgm:pt modelId="{886AC2CA-E454-4312-96D0-E98DBCB1F439}">
      <dgm:prSet/>
      <dgm:spPr/>
      <dgm:t>
        <a:bodyPr/>
        <a:lstStyle/>
        <a:p>
          <a:r>
            <a:rPr lang="en-US" b="1"/>
            <a:t>Pattern of escalation of harm</a:t>
          </a:r>
          <a:endParaRPr lang="en-US"/>
        </a:p>
      </dgm:t>
    </dgm:pt>
    <dgm:pt modelId="{CD24A558-7A81-437E-B7DB-F3E3E633570A}" type="parTrans" cxnId="{D29475F5-3A04-4206-A63D-E194D1F0322F}">
      <dgm:prSet/>
      <dgm:spPr/>
      <dgm:t>
        <a:bodyPr/>
        <a:lstStyle/>
        <a:p>
          <a:endParaRPr lang="en-US"/>
        </a:p>
      </dgm:t>
    </dgm:pt>
    <dgm:pt modelId="{D9552B50-0F41-497F-AF32-AF5ED3910921}" type="sibTrans" cxnId="{D29475F5-3A04-4206-A63D-E194D1F0322F}">
      <dgm:prSet/>
      <dgm:spPr/>
      <dgm:t>
        <a:bodyPr/>
        <a:lstStyle/>
        <a:p>
          <a:endParaRPr lang="en-US"/>
        </a:p>
      </dgm:t>
    </dgm:pt>
    <dgm:pt modelId="{2AB4BF28-0CEA-44CC-8809-7C56960E64A7}">
      <dgm:prSet/>
      <dgm:spPr/>
      <dgm:t>
        <a:bodyPr/>
        <a:lstStyle/>
        <a:p>
          <a:r>
            <a:rPr lang="en-US" b="1" dirty="0"/>
            <a:t>Circumstances of offenses</a:t>
          </a:r>
          <a:endParaRPr lang="en-US" dirty="0"/>
        </a:p>
      </dgm:t>
    </dgm:pt>
    <dgm:pt modelId="{676B642B-6208-4BDE-B34F-1BE1F6864581}" type="parTrans" cxnId="{F6AA11D7-9015-4E36-B7E7-546C26403244}">
      <dgm:prSet/>
      <dgm:spPr/>
      <dgm:t>
        <a:bodyPr/>
        <a:lstStyle/>
        <a:p>
          <a:endParaRPr lang="en-US"/>
        </a:p>
      </dgm:t>
    </dgm:pt>
    <dgm:pt modelId="{73B284FF-D7E3-48D9-93D9-9CB283F5A90F}" type="sibTrans" cxnId="{F6AA11D7-9015-4E36-B7E7-546C26403244}">
      <dgm:prSet/>
      <dgm:spPr/>
      <dgm:t>
        <a:bodyPr/>
        <a:lstStyle/>
        <a:p>
          <a:endParaRPr lang="en-US"/>
        </a:p>
      </dgm:t>
    </dgm:pt>
    <dgm:pt modelId="{FBEDAC47-D7C3-4EC0-A046-BA10364EAFAA}">
      <dgm:prSet/>
      <dgm:spPr/>
      <dgm:t>
        <a:bodyPr/>
        <a:lstStyle/>
        <a:p>
          <a:r>
            <a:rPr lang="en-US" b="1" dirty="0"/>
            <a:t>DCF/ DAIL substantiations</a:t>
          </a:r>
          <a:endParaRPr lang="en-US" dirty="0"/>
        </a:p>
      </dgm:t>
    </dgm:pt>
    <dgm:pt modelId="{A285A72E-8BC4-41CD-A5E2-AE2ABF2A185C}" type="parTrans" cxnId="{B2FE9653-D7A4-41A6-91A0-BBB7DC8824CD}">
      <dgm:prSet/>
      <dgm:spPr/>
      <dgm:t>
        <a:bodyPr/>
        <a:lstStyle/>
        <a:p>
          <a:endParaRPr lang="en-US"/>
        </a:p>
      </dgm:t>
    </dgm:pt>
    <dgm:pt modelId="{13FE9108-2D57-4F5C-9486-2320C14364D1}" type="sibTrans" cxnId="{B2FE9653-D7A4-41A6-91A0-BBB7DC8824CD}">
      <dgm:prSet/>
      <dgm:spPr/>
      <dgm:t>
        <a:bodyPr/>
        <a:lstStyle/>
        <a:p>
          <a:endParaRPr lang="en-US"/>
        </a:p>
      </dgm:t>
    </dgm:pt>
    <dgm:pt modelId="{B70F82BB-CC8B-4A18-917C-BC212CC9651B}">
      <dgm:prSet/>
      <dgm:spPr/>
      <dgm:t>
        <a:bodyPr/>
        <a:lstStyle/>
        <a:p>
          <a:r>
            <a:rPr lang="en-US" b="1"/>
            <a:t>Safety implications on victims</a:t>
          </a:r>
          <a:endParaRPr lang="en-US"/>
        </a:p>
      </dgm:t>
    </dgm:pt>
    <dgm:pt modelId="{D2F48EE7-0276-4F55-BAA7-A04B4DBD766B}" type="parTrans" cxnId="{21DC786D-44E7-4867-9E42-42FD5DAD4F48}">
      <dgm:prSet/>
      <dgm:spPr/>
      <dgm:t>
        <a:bodyPr/>
        <a:lstStyle/>
        <a:p>
          <a:endParaRPr lang="en-US"/>
        </a:p>
      </dgm:t>
    </dgm:pt>
    <dgm:pt modelId="{8DF2E920-7130-4E92-A91B-98D88AABACE3}" type="sibTrans" cxnId="{21DC786D-44E7-4867-9E42-42FD5DAD4F48}">
      <dgm:prSet/>
      <dgm:spPr/>
      <dgm:t>
        <a:bodyPr/>
        <a:lstStyle/>
        <a:p>
          <a:endParaRPr lang="en-US"/>
        </a:p>
      </dgm:t>
    </dgm:pt>
    <dgm:pt modelId="{0B3674C0-EBBD-444E-A56A-6452163F60EB}" type="pres">
      <dgm:prSet presAssocID="{638925AA-44B9-4C8A-906A-71408B2F91D9}" presName="diagram" presStyleCnt="0">
        <dgm:presLayoutVars>
          <dgm:dir/>
          <dgm:resizeHandles val="exact"/>
        </dgm:presLayoutVars>
      </dgm:prSet>
      <dgm:spPr/>
    </dgm:pt>
    <dgm:pt modelId="{53C95043-9F0D-47C3-9720-892227EAEE99}" type="pres">
      <dgm:prSet presAssocID="{6F635596-B9B4-43CF-A334-52A8381A247F}" presName="node" presStyleLbl="node1" presStyleIdx="0" presStyleCnt="6">
        <dgm:presLayoutVars>
          <dgm:bulletEnabled val="1"/>
        </dgm:presLayoutVars>
      </dgm:prSet>
      <dgm:spPr/>
    </dgm:pt>
    <dgm:pt modelId="{73A0209B-245F-4872-8E1F-35A06576352E}" type="pres">
      <dgm:prSet presAssocID="{65F4C225-744A-4E2B-B44D-15A9E63BFC83}" presName="sibTrans" presStyleCnt="0"/>
      <dgm:spPr/>
    </dgm:pt>
    <dgm:pt modelId="{F2B63892-F8E3-4B38-B6CB-3CFB2F2A0020}" type="pres">
      <dgm:prSet presAssocID="{FB23D539-5CE3-4A92-B19A-78FF6671822B}" presName="node" presStyleLbl="node1" presStyleIdx="1" presStyleCnt="6">
        <dgm:presLayoutVars>
          <dgm:bulletEnabled val="1"/>
        </dgm:presLayoutVars>
      </dgm:prSet>
      <dgm:spPr/>
    </dgm:pt>
    <dgm:pt modelId="{616A85D0-58A9-40B8-AAA7-7C3E6AD8ED8B}" type="pres">
      <dgm:prSet presAssocID="{EC4DADBC-3BDE-4847-B29A-6D195386934B}" presName="sibTrans" presStyleCnt="0"/>
      <dgm:spPr/>
    </dgm:pt>
    <dgm:pt modelId="{9E3F417B-BE3D-4AF1-ADEF-9B30F8092051}" type="pres">
      <dgm:prSet presAssocID="{886AC2CA-E454-4312-96D0-E98DBCB1F439}" presName="node" presStyleLbl="node1" presStyleIdx="2" presStyleCnt="6">
        <dgm:presLayoutVars>
          <dgm:bulletEnabled val="1"/>
        </dgm:presLayoutVars>
      </dgm:prSet>
      <dgm:spPr/>
    </dgm:pt>
    <dgm:pt modelId="{1F3CB746-497A-4312-8F90-1554624A46A0}" type="pres">
      <dgm:prSet presAssocID="{D9552B50-0F41-497F-AF32-AF5ED3910921}" presName="sibTrans" presStyleCnt="0"/>
      <dgm:spPr/>
    </dgm:pt>
    <dgm:pt modelId="{F07120D4-2A6F-477F-BAA0-5C506EA5C78B}" type="pres">
      <dgm:prSet presAssocID="{2AB4BF28-0CEA-44CC-8809-7C56960E64A7}" presName="node" presStyleLbl="node1" presStyleIdx="3" presStyleCnt="6">
        <dgm:presLayoutVars>
          <dgm:bulletEnabled val="1"/>
        </dgm:presLayoutVars>
      </dgm:prSet>
      <dgm:spPr/>
    </dgm:pt>
    <dgm:pt modelId="{90F575B2-7871-4474-9482-C1B8D058331C}" type="pres">
      <dgm:prSet presAssocID="{73B284FF-D7E3-48D9-93D9-9CB283F5A90F}" presName="sibTrans" presStyleCnt="0"/>
      <dgm:spPr/>
    </dgm:pt>
    <dgm:pt modelId="{827DEA35-BD91-4438-A887-E6456BDADAF3}" type="pres">
      <dgm:prSet presAssocID="{FBEDAC47-D7C3-4EC0-A046-BA10364EAFAA}" presName="node" presStyleLbl="node1" presStyleIdx="4" presStyleCnt="6">
        <dgm:presLayoutVars>
          <dgm:bulletEnabled val="1"/>
        </dgm:presLayoutVars>
      </dgm:prSet>
      <dgm:spPr/>
    </dgm:pt>
    <dgm:pt modelId="{65972823-77D6-4EFE-979E-ACDA40AF192C}" type="pres">
      <dgm:prSet presAssocID="{13FE9108-2D57-4F5C-9486-2320C14364D1}" presName="sibTrans" presStyleCnt="0"/>
      <dgm:spPr/>
    </dgm:pt>
    <dgm:pt modelId="{26D031CC-6FB6-4328-92BA-2650D6C4A570}" type="pres">
      <dgm:prSet presAssocID="{B70F82BB-CC8B-4A18-917C-BC212CC9651B}" presName="node" presStyleLbl="node1" presStyleIdx="5" presStyleCnt="6">
        <dgm:presLayoutVars>
          <dgm:bulletEnabled val="1"/>
        </dgm:presLayoutVars>
      </dgm:prSet>
      <dgm:spPr/>
    </dgm:pt>
  </dgm:ptLst>
  <dgm:cxnLst>
    <dgm:cxn modelId="{F8E38314-5915-4C04-8484-049252092701}" type="presOf" srcId="{B70F82BB-CC8B-4A18-917C-BC212CC9651B}" destId="{26D031CC-6FB6-4328-92BA-2650D6C4A570}" srcOrd="0" destOrd="0" presId="urn:microsoft.com/office/officeart/2005/8/layout/default"/>
    <dgm:cxn modelId="{0170EF35-6AF2-4537-A300-82012A5D9A46}" type="presOf" srcId="{FBEDAC47-D7C3-4EC0-A046-BA10364EAFAA}" destId="{827DEA35-BD91-4438-A887-E6456BDADAF3}" srcOrd="0" destOrd="0" presId="urn:microsoft.com/office/officeart/2005/8/layout/default"/>
    <dgm:cxn modelId="{F7B0E366-970A-429B-9716-1611171987F5}" srcId="{638925AA-44B9-4C8A-906A-71408B2F91D9}" destId="{6F635596-B9B4-43CF-A334-52A8381A247F}" srcOrd="0" destOrd="0" parTransId="{442BF99C-D783-4CCA-9F60-DAE39E644B07}" sibTransId="{65F4C225-744A-4E2B-B44D-15A9E63BFC83}"/>
    <dgm:cxn modelId="{21DC786D-44E7-4867-9E42-42FD5DAD4F48}" srcId="{638925AA-44B9-4C8A-906A-71408B2F91D9}" destId="{B70F82BB-CC8B-4A18-917C-BC212CC9651B}" srcOrd="5" destOrd="0" parTransId="{D2F48EE7-0276-4F55-BAA7-A04B4DBD766B}" sibTransId="{8DF2E920-7130-4E92-A91B-98D88AABACE3}"/>
    <dgm:cxn modelId="{B2FE9653-D7A4-41A6-91A0-BBB7DC8824CD}" srcId="{638925AA-44B9-4C8A-906A-71408B2F91D9}" destId="{FBEDAC47-D7C3-4EC0-A046-BA10364EAFAA}" srcOrd="4" destOrd="0" parTransId="{A285A72E-8BC4-41CD-A5E2-AE2ABF2A185C}" sibTransId="{13FE9108-2D57-4F5C-9486-2320C14364D1}"/>
    <dgm:cxn modelId="{9AFC5B89-7E2D-45F0-A962-EE4EE2682288}" type="presOf" srcId="{2AB4BF28-0CEA-44CC-8809-7C56960E64A7}" destId="{F07120D4-2A6F-477F-BAA0-5C506EA5C78B}" srcOrd="0" destOrd="0" presId="urn:microsoft.com/office/officeart/2005/8/layout/default"/>
    <dgm:cxn modelId="{D94A459A-A623-4D60-83AB-D22548930903}" type="presOf" srcId="{FB23D539-5CE3-4A92-B19A-78FF6671822B}" destId="{F2B63892-F8E3-4B38-B6CB-3CFB2F2A0020}" srcOrd="0" destOrd="0" presId="urn:microsoft.com/office/officeart/2005/8/layout/default"/>
    <dgm:cxn modelId="{E471CEB8-F3A2-4D54-B616-9D74CCD45FAE}" type="presOf" srcId="{886AC2CA-E454-4312-96D0-E98DBCB1F439}" destId="{9E3F417B-BE3D-4AF1-ADEF-9B30F8092051}" srcOrd="0" destOrd="0" presId="urn:microsoft.com/office/officeart/2005/8/layout/default"/>
    <dgm:cxn modelId="{F187B7CF-CE20-41E2-A468-DE6BDF5BD2EB}" srcId="{638925AA-44B9-4C8A-906A-71408B2F91D9}" destId="{FB23D539-5CE3-4A92-B19A-78FF6671822B}" srcOrd="1" destOrd="0" parTransId="{BAE80526-C71F-4AEA-B6FD-3C7B5A31CFD4}" sibTransId="{EC4DADBC-3BDE-4847-B29A-6D195386934B}"/>
    <dgm:cxn modelId="{F6AA11D7-9015-4E36-B7E7-546C26403244}" srcId="{638925AA-44B9-4C8A-906A-71408B2F91D9}" destId="{2AB4BF28-0CEA-44CC-8809-7C56960E64A7}" srcOrd="3" destOrd="0" parTransId="{676B642B-6208-4BDE-B34F-1BE1F6864581}" sibTransId="{73B284FF-D7E3-48D9-93D9-9CB283F5A90F}"/>
    <dgm:cxn modelId="{D29475F5-3A04-4206-A63D-E194D1F0322F}" srcId="{638925AA-44B9-4C8A-906A-71408B2F91D9}" destId="{886AC2CA-E454-4312-96D0-E98DBCB1F439}" srcOrd="2" destOrd="0" parTransId="{CD24A558-7A81-437E-B7DB-F3E3E633570A}" sibTransId="{D9552B50-0F41-497F-AF32-AF5ED3910921}"/>
    <dgm:cxn modelId="{53E657F5-F316-45A9-8BD2-77D8AB76C87D}" type="presOf" srcId="{638925AA-44B9-4C8A-906A-71408B2F91D9}" destId="{0B3674C0-EBBD-444E-A56A-6452163F60EB}" srcOrd="0" destOrd="0" presId="urn:microsoft.com/office/officeart/2005/8/layout/default"/>
    <dgm:cxn modelId="{61F50BF7-1834-4924-A72A-A40D45E61080}" type="presOf" srcId="{6F635596-B9B4-43CF-A334-52A8381A247F}" destId="{53C95043-9F0D-47C3-9720-892227EAEE99}" srcOrd="0" destOrd="0" presId="urn:microsoft.com/office/officeart/2005/8/layout/default"/>
    <dgm:cxn modelId="{29694C08-3143-4CF6-AABA-39597D59D2D3}" type="presParOf" srcId="{0B3674C0-EBBD-444E-A56A-6452163F60EB}" destId="{53C95043-9F0D-47C3-9720-892227EAEE99}" srcOrd="0" destOrd="0" presId="urn:microsoft.com/office/officeart/2005/8/layout/default"/>
    <dgm:cxn modelId="{DB79960B-113B-4A94-906B-4AEDFED68FEF}" type="presParOf" srcId="{0B3674C0-EBBD-444E-A56A-6452163F60EB}" destId="{73A0209B-245F-4872-8E1F-35A06576352E}" srcOrd="1" destOrd="0" presId="urn:microsoft.com/office/officeart/2005/8/layout/default"/>
    <dgm:cxn modelId="{882C3AE4-DCEA-478C-91D7-4FAF2B540C3A}" type="presParOf" srcId="{0B3674C0-EBBD-444E-A56A-6452163F60EB}" destId="{F2B63892-F8E3-4B38-B6CB-3CFB2F2A0020}" srcOrd="2" destOrd="0" presId="urn:microsoft.com/office/officeart/2005/8/layout/default"/>
    <dgm:cxn modelId="{EA654416-F77C-4E1F-9F0F-4F976EEE8631}" type="presParOf" srcId="{0B3674C0-EBBD-444E-A56A-6452163F60EB}" destId="{616A85D0-58A9-40B8-AAA7-7C3E6AD8ED8B}" srcOrd="3" destOrd="0" presId="urn:microsoft.com/office/officeart/2005/8/layout/default"/>
    <dgm:cxn modelId="{BF38B027-5818-40B7-91D9-ABD5EAA44F67}" type="presParOf" srcId="{0B3674C0-EBBD-444E-A56A-6452163F60EB}" destId="{9E3F417B-BE3D-4AF1-ADEF-9B30F8092051}" srcOrd="4" destOrd="0" presId="urn:microsoft.com/office/officeart/2005/8/layout/default"/>
    <dgm:cxn modelId="{9E30E497-6A8A-43E0-8D1E-A3F94BE0EB67}" type="presParOf" srcId="{0B3674C0-EBBD-444E-A56A-6452163F60EB}" destId="{1F3CB746-497A-4312-8F90-1554624A46A0}" srcOrd="5" destOrd="0" presId="urn:microsoft.com/office/officeart/2005/8/layout/default"/>
    <dgm:cxn modelId="{EAD2A58F-C223-4C14-8F8A-385F00837C02}" type="presParOf" srcId="{0B3674C0-EBBD-444E-A56A-6452163F60EB}" destId="{F07120D4-2A6F-477F-BAA0-5C506EA5C78B}" srcOrd="6" destOrd="0" presId="urn:microsoft.com/office/officeart/2005/8/layout/default"/>
    <dgm:cxn modelId="{BC544946-69B8-49CE-8EB6-A7B545A91F72}" type="presParOf" srcId="{0B3674C0-EBBD-444E-A56A-6452163F60EB}" destId="{90F575B2-7871-4474-9482-C1B8D058331C}" srcOrd="7" destOrd="0" presId="urn:microsoft.com/office/officeart/2005/8/layout/default"/>
    <dgm:cxn modelId="{161789A2-5BA5-4666-B2CA-2DC02ADC9413}" type="presParOf" srcId="{0B3674C0-EBBD-444E-A56A-6452163F60EB}" destId="{827DEA35-BD91-4438-A887-E6456BDADAF3}" srcOrd="8" destOrd="0" presId="urn:microsoft.com/office/officeart/2005/8/layout/default"/>
    <dgm:cxn modelId="{FF084713-EA4B-46B0-8D15-95FAC6E4DD72}" type="presParOf" srcId="{0B3674C0-EBBD-444E-A56A-6452163F60EB}" destId="{65972823-77D6-4EFE-979E-ACDA40AF192C}" srcOrd="9" destOrd="0" presId="urn:microsoft.com/office/officeart/2005/8/layout/default"/>
    <dgm:cxn modelId="{BCBC315A-A678-44B1-8160-ABB8ABCF1614}" type="presParOf" srcId="{0B3674C0-EBBD-444E-A56A-6452163F60EB}" destId="{26D031CC-6FB6-4328-92BA-2650D6C4A57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F0574D2-83E7-4C54-8056-80D842AF0F7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A4A3E6D-BC01-4077-8943-51D75E19CE2B}">
      <dgm:prSet/>
      <dgm:spPr/>
      <dgm:t>
        <a:bodyPr/>
        <a:lstStyle/>
        <a:p>
          <a:r>
            <a:rPr lang="en-US" dirty="0"/>
            <a:t>May petition for change in classification every 12 months</a:t>
          </a:r>
        </a:p>
      </dgm:t>
    </dgm:pt>
    <dgm:pt modelId="{4C17C337-3181-40B5-AF5E-0D3F79D90DAF}" type="parTrans" cxnId="{00A78519-25AC-48A9-85E3-16EBD7065733}">
      <dgm:prSet/>
      <dgm:spPr/>
      <dgm:t>
        <a:bodyPr/>
        <a:lstStyle/>
        <a:p>
          <a:endParaRPr lang="en-US"/>
        </a:p>
      </dgm:t>
    </dgm:pt>
    <dgm:pt modelId="{36DB3668-0175-4415-8939-736BF9035FE1}" type="sibTrans" cxnId="{00A78519-25AC-48A9-85E3-16EBD7065733}">
      <dgm:prSet/>
      <dgm:spPr/>
      <dgm:t>
        <a:bodyPr/>
        <a:lstStyle/>
        <a:p>
          <a:endParaRPr lang="en-US"/>
        </a:p>
      </dgm:t>
    </dgm:pt>
    <dgm:pt modelId="{C9E73DB5-869C-4793-8EE9-EE29EAEC5E15}">
      <dgm:prSet/>
      <dgm:spPr/>
      <dgm:t>
        <a:bodyPr/>
        <a:lstStyle/>
        <a:p>
          <a:r>
            <a:rPr lang="en-US" dirty="0"/>
            <a:t>Must include substantive evidence of demonstrated change</a:t>
          </a:r>
        </a:p>
      </dgm:t>
    </dgm:pt>
    <dgm:pt modelId="{4053E98D-A0E2-477A-AE95-3CE68F2EA827}" type="parTrans" cxnId="{5D60A2A4-8138-4F3A-ABFC-E08DA1033C99}">
      <dgm:prSet/>
      <dgm:spPr/>
      <dgm:t>
        <a:bodyPr/>
        <a:lstStyle/>
        <a:p>
          <a:endParaRPr lang="en-US"/>
        </a:p>
      </dgm:t>
    </dgm:pt>
    <dgm:pt modelId="{241FBE36-A514-4580-A699-69098B19679D}" type="sibTrans" cxnId="{5D60A2A4-8138-4F3A-ABFC-E08DA1033C99}">
      <dgm:prSet/>
      <dgm:spPr/>
      <dgm:t>
        <a:bodyPr/>
        <a:lstStyle/>
        <a:p>
          <a:endParaRPr lang="en-US"/>
        </a:p>
      </dgm:t>
    </dgm:pt>
    <dgm:pt modelId="{9ABD8961-09E1-4DBA-85BB-456D485EE02D}" type="pres">
      <dgm:prSet presAssocID="{BF0574D2-83E7-4C54-8056-80D842AF0F7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34BEA1A-6FF9-4FDD-80E4-A34CE895B8AB}" type="pres">
      <dgm:prSet presAssocID="{3A4A3E6D-BC01-4077-8943-51D75E19CE2B}" presName="hierRoot1" presStyleCnt="0"/>
      <dgm:spPr/>
    </dgm:pt>
    <dgm:pt modelId="{38988388-D4B9-47DE-9347-B9A6D6E1E53D}" type="pres">
      <dgm:prSet presAssocID="{3A4A3E6D-BC01-4077-8943-51D75E19CE2B}" presName="composite" presStyleCnt="0"/>
      <dgm:spPr/>
    </dgm:pt>
    <dgm:pt modelId="{4539CA27-18BA-4A28-8B0E-968F9E966379}" type="pres">
      <dgm:prSet presAssocID="{3A4A3E6D-BC01-4077-8943-51D75E19CE2B}" presName="background" presStyleLbl="node0" presStyleIdx="0" presStyleCnt="2"/>
      <dgm:spPr/>
    </dgm:pt>
    <dgm:pt modelId="{27BF0F1E-48C0-46EF-804E-51A88D1E0D02}" type="pres">
      <dgm:prSet presAssocID="{3A4A3E6D-BC01-4077-8943-51D75E19CE2B}" presName="text" presStyleLbl="fgAcc0" presStyleIdx="0" presStyleCnt="2">
        <dgm:presLayoutVars>
          <dgm:chPref val="3"/>
        </dgm:presLayoutVars>
      </dgm:prSet>
      <dgm:spPr/>
    </dgm:pt>
    <dgm:pt modelId="{BD57BE1B-CF27-4C99-9C38-3338CC1A0688}" type="pres">
      <dgm:prSet presAssocID="{3A4A3E6D-BC01-4077-8943-51D75E19CE2B}" presName="hierChild2" presStyleCnt="0"/>
      <dgm:spPr/>
    </dgm:pt>
    <dgm:pt modelId="{786AA317-F0BE-46C1-90E1-F0009BB92361}" type="pres">
      <dgm:prSet presAssocID="{C9E73DB5-869C-4793-8EE9-EE29EAEC5E15}" presName="hierRoot1" presStyleCnt="0"/>
      <dgm:spPr/>
    </dgm:pt>
    <dgm:pt modelId="{4AB5AC80-A7D1-4E13-9E22-073C122340EC}" type="pres">
      <dgm:prSet presAssocID="{C9E73DB5-869C-4793-8EE9-EE29EAEC5E15}" presName="composite" presStyleCnt="0"/>
      <dgm:spPr/>
    </dgm:pt>
    <dgm:pt modelId="{99A8D9D2-4FE0-4FA0-ADC1-CF73C1D35439}" type="pres">
      <dgm:prSet presAssocID="{C9E73DB5-869C-4793-8EE9-EE29EAEC5E15}" presName="background" presStyleLbl="node0" presStyleIdx="1" presStyleCnt="2"/>
      <dgm:spPr/>
    </dgm:pt>
    <dgm:pt modelId="{D96F0CCE-50CF-43E1-9864-A234539D8231}" type="pres">
      <dgm:prSet presAssocID="{C9E73DB5-869C-4793-8EE9-EE29EAEC5E15}" presName="text" presStyleLbl="fgAcc0" presStyleIdx="1" presStyleCnt="2">
        <dgm:presLayoutVars>
          <dgm:chPref val="3"/>
        </dgm:presLayoutVars>
      </dgm:prSet>
      <dgm:spPr/>
    </dgm:pt>
    <dgm:pt modelId="{C0F3D785-1FD0-4EC5-9A6F-B424FFD5C10A}" type="pres">
      <dgm:prSet presAssocID="{C9E73DB5-869C-4793-8EE9-EE29EAEC5E15}" presName="hierChild2" presStyleCnt="0"/>
      <dgm:spPr/>
    </dgm:pt>
  </dgm:ptLst>
  <dgm:cxnLst>
    <dgm:cxn modelId="{00A78519-25AC-48A9-85E3-16EBD7065733}" srcId="{BF0574D2-83E7-4C54-8056-80D842AF0F76}" destId="{3A4A3E6D-BC01-4077-8943-51D75E19CE2B}" srcOrd="0" destOrd="0" parTransId="{4C17C337-3181-40B5-AF5E-0D3F79D90DAF}" sibTransId="{36DB3668-0175-4415-8939-736BF9035FE1}"/>
    <dgm:cxn modelId="{685FE566-AB8E-4979-BED3-A1F26E55E062}" type="presOf" srcId="{3A4A3E6D-BC01-4077-8943-51D75E19CE2B}" destId="{27BF0F1E-48C0-46EF-804E-51A88D1E0D02}" srcOrd="0" destOrd="0" presId="urn:microsoft.com/office/officeart/2005/8/layout/hierarchy1"/>
    <dgm:cxn modelId="{5D60A2A4-8138-4F3A-ABFC-E08DA1033C99}" srcId="{BF0574D2-83E7-4C54-8056-80D842AF0F76}" destId="{C9E73DB5-869C-4793-8EE9-EE29EAEC5E15}" srcOrd="1" destOrd="0" parTransId="{4053E98D-A0E2-477A-AE95-3CE68F2EA827}" sibTransId="{241FBE36-A514-4580-A699-69098B19679D}"/>
    <dgm:cxn modelId="{2FDB34B5-D072-42AA-9233-C8086C71E8DF}" type="presOf" srcId="{BF0574D2-83E7-4C54-8056-80D842AF0F76}" destId="{9ABD8961-09E1-4DBA-85BB-456D485EE02D}" srcOrd="0" destOrd="0" presId="urn:microsoft.com/office/officeart/2005/8/layout/hierarchy1"/>
    <dgm:cxn modelId="{DB80DAD2-2A98-4EBF-B140-A1A5C216B889}" type="presOf" srcId="{C9E73DB5-869C-4793-8EE9-EE29EAEC5E15}" destId="{D96F0CCE-50CF-43E1-9864-A234539D8231}" srcOrd="0" destOrd="0" presId="urn:microsoft.com/office/officeart/2005/8/layout/hierarchy1"/>
    <dgm:cxn modelId="{F17DD6A1-3D2C-4179-8164-F08DC3ADCCF0}" type="presParOf" srcId="{9ABD8961-09E1-4DBA-85BB-456D485EE02D}" destId="{534BEA1A-6FF9-4FDD-80E4-A34CE895B8AB}" srcOrd="0" destOrd="0" presId="urn:microsoft.com/office/officeart/2005/8/layout/hierarchy1"/>
    <dgm:cxn modelId="{33FC83E8-E5AE-4B3B-B3BA-CB81E34C7F8F}" type="presParOf" srcId="{534BEA1A-6FF9-4FDD-80E4-A34CE895B8AB}" destId="{38988388-D4B9-47DE-9347-B9A6D6E1E53D}" srcOrd="0" destOrd="0" presId="urn:microsoft.com/office/officeart/2005/8/layout/hierarchy1"/>
    <dgm:cxn modelId="{25EE31BD-14DA-497A-B64F-288DFE215C6E}" type="presParOf" srcId="{38988388-D4B9-47DE-9347-B9A6D6E1E53D}" destId="{4539CA27-18BA-4A28-8B0E-968F9E966379}" srcOrd="0" destOrd="0" presId="urn:microsoft.com/office/officeart/2005/8/layout/hierarchy1"/>
    <dgm:cxn modelId="{8DD0863D-B194-4EA9-AFFB-56BAF6A499CF}" type="presParOf" srcId="{38988388-D4B9-47DE-9347-B9A6D6E1E53D}" destId="{27BF0F1E-48C0-46EF-804E-51A88D1E0D02}" srcOrd="1" destOrd="0" presId="urn:microsoft.com/office/officeart/2005/8/layout/hierarchy1"/>
    <dgm:cxn modelId="{D53D6232-C0E2-444D-B459-ABCD2A8830F8}" type="presParOf" srcId="{534BEA1A-6FF9-4FDD-80E4-A34CE895B8AB}" destId="{BD57BE1B-CF27-4C99-9C38-3338CC1A0688}" srcOrd="1" destOrd="0" presId="urn:microsoft.com/office/officeart/2005/8/layout/hierarchy1"/>
    <dgm:cxn modelId="{02F64B90-B531-4E08-AE0A-F1E3534219A6}" type="presParOf" srcId="{9ABD8961-09E1-4DBA-85BB-456D485EE02D}" destId="{786AA317-F0BE-46C1-90E1-F0009BB92361}" srcOrd="1" destOrd="0" presId="urn:microsoft.com/office/officeart/2005/8/layout/hierarchy1"/>
    <dgm:cxn modelId="{9D06F88E-89B7-4D9E-B260-29B1DE37D4D2}" type="presParOf" srcId="{786AA317-F0BE-46C1-90E1-F0009BB92361}" destId="{4AB5AC80-A7D1-4E13-9E22-073C122340EC}" srcOrd="0" destOrd="0" presId="urn:microsoft.com/office/officeart/2005/8/layout/hierarchy1"/>
    <dgm:cxn modelId="{EAF55032-3752-4FDE-A326-93D898F25954}" type="presParOf" srcId="{4AB5AC80-A7D1-4E13-9E22-073C122340EC}" destId="{99A8D9D2-4FE0-4FA0-ADC1-CF73C1D35439}" srcOrd="0" destOrd="0" presId="urn:microsoft.com/office/officeart/2005/8/layout/hierarchy1"/>
    <dgm:cxn modelId="{E2AC3C45-140E-4AB3-8C6E-1BE141D89743}" type="presParOf" srcId="{4AB5AC80-A7D1-4E13-9E22-073C122340EC}" destId="{D96F0CCE-50CF-43E1-9864-A234539D8231}" srcOrd="1" destOrd="0" presId="urn:microsoft.com/office/officeart/2005/8/layout/hierarchy1"/>
    <dgm:cxn modelId="{FE389198-A255-4DF3-8F9B-6E41A0333FEC}" type="presParOf" srcId="{786AA317-F0BE-46C1-90E1-F0009BB92361}" destId="{C0F3D785-1FD0-4EC5-9A6F-B424FFD5C10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EF4C4DC-AEE7-42F8-9CE7-5073E4F07BB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39837D5-59B0-4941-9B4F-6682C1E876C1}">
      <dgm:prSet custT="1"/>
      <dgm:spPr/>
      <dgm:t>
        <a:bodyPr/>
        <a:lstStyle/>
        <a:p>
          <a:r>
            <a:rPr lang="en-US" sz="2400" dirty="0"/>
            <a:t>If risk contained, automatically designated as RSN. </a:t>
          </a:r>
        </a:p>
        <a:p>
          <a:r>
            <a:rPr lang="en-US" sz="1800" dirty="0"/>
            <a:t>Can be designated RSN even without risk containment.</a:t>
          </a:r>
        </a:p>
      </dgm:t>
    </dgm:pt>
    <dgm:pt modelId="{0A1383DB-BE44-41C4-9B33-3D8E69DCDEF1}" type="parTrans" cxnId="{09D35519-B6E8-42D0-8780-82B506BE3E0A}">
      <dgm:prSet/>
      <dgm:spPr/>
      <dgm:t>
        <a:bodyPr/>
        <a:lstStyle/>
        <a:p>
          <a:endParaRPr lang="en-US"/>
        </a:p>
      </dgm:t>
    </dgm:pt>
    <dgm:pt modelId="{64A5D394-8CF1-4BCB-B23B-8968A2AA1BEA}" type="sibTrans" cxnId="{09D35519-B6E8-42D0-8780-82B506BE3E0A}">
      <dgm:prSet/>
      <dgm:spPr/>
      <dgm:t>
        <a:bodyPr/>
        <a:lstStyle/>
        <a:p>
          <a:endParaRPr lang="en-US"/>
        </a:p>
      </dgm:t>
    </dgm:pt>
    <dgm:pt modelId="{F8931BAC-19A2-43C3-A3BE-4FB761DACB52}">
      <dgm:prSet custT="1"/>
      <dgm:spPr/>
      <dgm:t>
        <a:bodyPr/>
        <a:lstStyle/>
        <a:p>
          <a:r>
            <a:rPr lang="en-US" sz="2400" dirty="0"/>
            <a:t>Governs release notifications to law enforcement, State’s attorney’s,  Office Victim’s Services</a:t>
          </a:r>
        </a:p>
      </dgm:t>
    </dgm:pt>
    <dgm:pt modelId="{9D528BCB-67EB-47B6-AB8A-DAF0180AA592}" type="parTrans" cxnId="{1D77DB33-C51D-41D9-BFB9-E94847DB153B}">
      <dgm:prSet/>
      <dgm:spPr/>
      <dgm:t>
        <a:bodyPr/>
        <a:lstStyle/>
        <a:p>
          <a:endParaRPr lang="en-US"/>
        </a:p>
      </dgm:t>
    </dgm:pt>
    <dgm:pt modelId="{36CBE466-6FFA-4859-8C86-FE1CCB3073F1}" type="sibTrans" cxnId="{1D77DB33-C51D-41D9-BFB9-E94847DB153B}">
      <dgm:prSet/>
      <dgm:spPr/>
      <dgm:t>
        <a:bodyPr/>
        <a:lstStyle/>
        <a:p>
          <a:endParaRPr lang="en-US"/>
        </a:p>
      </dgm:t>
    </dgm:pt>
    <dgm:pt modelId="{4FA98DE1-3925-4563-8B63-2CA9FFE34DA3}">
      <dgm:prSet/>
      <dgm:spPr/>
      <dgm:t>
        <a:bodyPr/>
        <a:lstStyle/>
        <a:p>
          <a:r>
            <a:rPr lang="en-US" dirty="0"/>
            <a:t>“The DOC’s policy is to prepare and plan for the release and reintegration of individuals who are returning to the community following incarceration. This includes </a:t>
          </a:r>
          <a:r>
            <a:rPr lang="en-US" u="sng" dirty="0"/>
            <a:t>taking additional steps to notify and consult with all required parties and appropriate community members prior to the release of incarcerated individuals who are high profile or convicted of a serious crime.”</a:t>
          </a:r>
          <a:endParaRPr lang="en-US" dirty="0"/>
        </a:p>
      </dgm:t>
    </dgm:pt>
    <dgm:pt modelId="{C8269065-0B75-496B-8BAC-CBD8A8992CC1}" type="parTrans" cxnId="{C8DE4ACB-50A0-4DA8-BBD0-C1E9B6EDCF04}">
      <dgm:prSet/>
      <dgm:spPr/>
      <dgm:t>
        <a:bodyPr/>
        <a:lstStyle/>
        <a:p>
          <a:endParaRPr lang="en-US"/>
        </a:p>
      </dgm:t>
    </dgm:pt>
    <dgm:pt modelId="{D170254D-00DB-4A29-BB57-7BFE7B4C2F82}" type="sibTrans" cxnId="{C8DE4ACB-50A0-4DA8-BBD0-C1E9B6EDCF04}">
      <dgm:prSet/>
      <dgm:spPr/>
      <dgm:t>
        <a:bodyPr/>
        <a:lstStyle/>
        <a:p>
          <a:endParaRPr lang="en-US"/>
        </a:p>
      </dgm:t>
    </dgm:pt>
    <dgm:pt modelId="{9F8C872E-402A-4F66-91B6-07107B003FE9}" type="pres">
      <dgm:prSet presAssocID="{FEF4C4DC-AEE7-42F8-9CE7-5073E4F07BBE}" presName="linear" presStyleCnt="0">
        <dgm:presLayoutVars>
          <dgm:animLvl val="lvl"/>
          <dgm:resizeHandles val="exact"/>
        </dgm:presLayoutVars>
      </dgm:prSet>
      <dgm:spPr/>
    </dgm:pt>
    <dgm:pt modelId="{E94AFACA-67CE-4F92-A4D5-2A14E4D5C4ED}" type="pres">
      <dgm:prSet presAssocID="{4FA98DE1-3925-4563-8B63-2CA9FFE34DA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90FB1A9-FD94-476E-8C48-03527C29FE3F}" type="pres">
      <dgm:prSet presAssocID="{D170254D-00DB-4A29-BB57-7BFE7B4C2F82}" presName="spacer" presStyleCnt="0"/>
      <dgm:spPr/>
    </dgm:pt>
    <dgm:pt modelId="{7BE9546F-61E5-4CC0-90B6-D566AB87CFE9}" type="pres">
      <dgm:prSet presAssocID="{D39837D5-59B0-4941-9B4F-6682C1E876C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8C52066-9A4D-4ED2-9375-9349FA0054BA}" type="pres">
      <dgm:prSet presAssocID="{64A5D394-8CF1-4BCB-B23B-8968A2AA1BEA}" presName="spacer" presStyleCnt="0"/>
      <dgm:spPr/>
    </dgm:pt>
    <dgm:pt modelId="{5660B0A5-E041-4C8D-936F-AE7582F80BD1}" type="pres">
      <dgm:prSet presAssocID="{F8931BAC-19A2-43C3-A3BE-4FB761DACB5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B48E211-311D-409A-90A1-6105C797E353}" type="presOf" srcId="{D39837D5-59B0-4941-9B4F-6682C1E876C1}" destId="{7BE9546F-61E5-4CC0-90B6-D566AB87CFE9}" srcOrd="0" destOrd="0" presId="urn:microsoft.com/office/officeart/2005/8/layout/vList2"/>
    <dgm:cxn modelId="{09D35519-B6E8-42D0-8780-82B506BE3E0A}" srcId="{FEF4C4DC-AEE7-42F8-9CE7-5073E4F07BBE}" destId="{D39837D5-59B0-4941-9B4F-6682C1E876C1}" srcOrd="1" destOrd="0" parTransId="{0A1383DB-BE44-41C4-9B33-3D8E69DCDEF1}" sibTransId="{64A5D394-8CF1-4BCB-B23B-8968A2AA1BEA}"/>
    <dgm:cxn modelId="{1D77DB33-C51D-41D9-BFB9-E94847DB153B}" srcId="{FEF4C4DC-AEE7-42F8-9CE7-5073E4F07BBE}" destId="{F8931BAC-19A2-43C3-A3BE-4FB761DACB52}" srcOrd="2" destOrd="0" parTransId="{9D528BCB-67EB-47B6-AB8A-DAF0180AA592}" sibTransId="{36CBE466-6FFA-4859-8C86-FE1CCB3073F1}"/>
    <dgm:cxn modelId="{4ED5C240-3E2C-4B8F-88C7-409792AE00E7}" type="presOf" srcId="{F8931BAC-19A2-43C3-A3BE-4FB761DACB52}" destId="{5660B0A5-E041-4C8D-936F-AE7582F80BD1}" srcOrd="0" destOrd="0" presId="urn:microsoft.com/office/officeart/2005/8/layout/vList2"/>
    <dgm:cxn modelId="{768E6F8D-546E-42CC-9080-3074A5229681}" type="presOf" srcId="{FEF4C4DC-AEE7-42F8-9CE7-5073E4F07BBE}" destId="{9F8C872E-402A-4F66-91B6-07107B003FE9}" srcOrd="0" destOrd="0" presId="urn:microsoft.com/office/officeart/2005/8/layout/vList2"/>
    <dgm:cxn modelId="{C8DE4ACB-50A0-4DA8-BBD0-C1E9B6EDCF04}" srcId="{FEF4C4DC-AEE7-42F8-9CE7-5073E4F07BBE}" destId="{4FA98DE1-3925-4563-8B63-2CA9FFE34DA3}" srcOrd="0" destOrd="0" parTransId="{C8269065-0B75-496B-8BAC-CBD8A8992CC1}" sibTransId="{D170254D-00DB-4A29-BB57-7BFE7B4C2F82}"/>
    <dgm:cxn modelId="{CC30E7EC-5E70-4152-99B0-44AC6C1AFD8F}" type="presOf" srcId="{4FA98DE1-3925-4563-8B63-2CA9FFE34DA3}" destId="{E94AFACA-67CE-4F92-A4D5-2A14E4D5C4ED}" srcOrd="0" destOrd="0" presId="urn:microsoft.com/office/officeart/2005/8/layout/vList2"/>
    <dgm:cxn modelId="{10DA371E-249F-47EF-8A55-228D218288F7}" type="presParOf" srcId="{9F8C872E-402A-4F66-91B6-07107B003FE9}" destId="{E94AFACA-67CE-4F92-A4D5-2A14E4D5C4ED}" srcOrd="0" destOrd="0" presId="urn:microsoft.com/office/officeart/2005/8/layout/vList2"/>
    <dgm:cxn modelId="{5A7833E6-AF4E-47B7-B51F-17D90D2E9652}" type="presParOf" srcId="{9F8C872E-402A-4F66-91B6-07107B003FE9}" destId="{790FB1A9-FD94-476E-8C48-03527C29FE3F}" srcOrd="1" destOrd="0" presId="urn:microsoft.com/office/officeart/2005/8/layout/vList2"/>
    <dgm:cxn modelId="{E533FBF1-F07D-4414-B1BE-C1EF0CEEF6F9}" type="presParOf" srcId="{9F8C872E-402A-4F66-91B6-07107B003FE9}" destId="{7BE9546F-61E5-4CC0-90B6-D566AB87CFE9}" srcOrd="2" destOrd="0" presId="urn:microsoft.com/office/officeart/2005/8/layout/vList2"/>
    <dgm:cxn modelId="{2E5C8105-6901-41B2-9209-297CDEC75A41}" type="presParOf" srcId="{9F8C872E-402A-4F66-91B6-07107B003FE9}" destId="{E8C52066-9A4D-4ED2-9375-9349FA0054BA}" srcOrd="3" destOrd="0" presId="urn:microsoft.com/office/officeart/2005/8/layout/vList2"/>
    <dgm:cxn modelId="{C33B7797-93F1-4B50-96F5-B0596BDD9C55}" type="presParOf" srcId="{9F8C872E-402A-4F66-91B6-07107B003FE9}" destId="{5660B0A5-E041-4C8D-936F-AE7582F80BD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4A6F7AE-C220-4011-BAA4-2FACD7D3169A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889A63A-63FA-4C15-B272-CC4F4FA3FF45}">
      <dgm:prSet phldrT="[Text]" phldr="0"/>
      <dgm:spPr/>
      <dgm:t>
        <a:bodyPr/>
        <a:lstStyle/>
        <a:p>
          <a:r>
            <a:rPr lang="en-US" dirty="0"/>
            <a:t>Law Enforcement Notification</a:t>
          </a:r>
        </a:p>
      </dgm:t>
    </dgm:pt>
    <dgm:pt modelId="{F6FB9EBC-5D05-40DC-A750-3455E3F45219}" type="parTrans" cxnId="{422EB218-C409-46C8-B978-31C9C8BE19F9}">
      <dgm:prSet/>
      <dgm:spPr/>
      <dgm:t>
        <a:bodyPr/>
        <a:lstStyle/>
        <a:p>
          <a:endParaRPr lang="en-US"/>
        </a:p>
      </dgm:t>
    </dgm:pt>
    <dgm:pt modelId="{160EA8C5-44C0-442D-BBBC-25AFEC9FDE72}" type="sibTrans" cxnId="{422EB218-C409-46C8-B978-31C9C8BE19F9}">
      <dgm:prSet/>
      <dgm:spPr/>
      <dgm:t>
        <a:bodyPr/>
        <a:lstStyle/>
        <a:p>
          <a:endParaRPr lang="en-US"/>
        </a:p>
      </dgm:t>
    </dgm:pt>
    <dgm:pt modelId="{069E6A98-FA68-4494-9F74-B2124EB72B8E}">
      <dgm:prSet phldrT="[Text]" phldr="0"/>
      <dgm:spPr/>
      <dgm:t>
        <a:bodyPr/>
        <a:lstStyle/>
        <a:p>
          <a:r>
            <a:rPr lang="en-US" dirty="0"/>
            <a:t>Additional Notifications (e.g. victims)</a:t>
          </a:r>
        </a:p>
      </dgm:t>
    </dgm:pt>
    <dgm:pt modelId="{2BD26C14-743B-4F34-A237-F5F5EB883D25}" type="parTrans" cxnId="{F55161A8-16F7-42B0-A754-A7DACC50B517}">
      <dgm:prSet/>
      <dgm:spPr/>
      <dgm:t>
        <a:bodyPr/>
        <a:lstStyle/>
        <a:p>
          <a:endParaRPr lang="en-US"/>
        </a:p>
      </dgm:t>
    </dgm:pt>
    <dgm:pt modelId="{CC73481B-3286-4E8D-83E2-F1907C758D54}" type="sibTrans" cxnId="{F55161A8-16F7-42B0-A754-A7DACC50B517}">
      <dgm:prSet/>
      <dgm:spPr/>
      <dgm:t>
        <a:bodyPr/>
        <a:lstStyle/>
        <a:p>
          <a:endParaRPr lang="en-US"/>
        </a:p>
      </dgm:t>
    </dgm:pt>
    <dgm:pt modelId="{637F7E4C-2A00-4BDD-80CF-80F8CBBF198E}" type="pres">
      <dgm:prSet presAssocID="{64A6F7AE-C220-4011-BAA4-2FACD7D3169A}" presName="outerComposite" presStyleCnt="0">
        <dgm:presLayoutVars>
          <dgm:chMax val="5"/>
          <dgm:dir/>
          <dgm:resizeHandles val="exact"/>
        </dgm:presLayoutVars>
      </dgm:prSet>
      <dgm:spPr/>
    </dgm:pt>
    <dgm:pt modelId="{20BBCBF7-A882-4483-BEAB-903EA7F843BF}" type="pres">
      <dgm:prSet presAssocID="{64A6F7AE-C220-4011-BAA4-2FACD7D3169A}" presName="dummyMaxCanvas" presStyleCnt="0">
        <dgm:presLayoutVars/>
      </dgm:prSet>
      <dgm:spPr/>
    </dgm:pt>
    <dgm:pt modelId="{42BA0DA5-D7E6-4680-AE8D-FBF79C9B9D03}" type="pres">
      <dgm:prSet presAssocID="{64A6F7AE-C220-4011-BAA4-2FACD7D3169A}" presName="TwoNodes_1" presStyleLbl="node1" presStyleIdx="0" presStyleCnt="2">
        <dgm:presLayoutVars>
          <dgm:bulletEnabled val="1"/>
        </dgm:presLayoutVars>
      </dgm:prSet>
      <dgm:spPr/>
    </dgm:pt>
    <dgm:pt modelId="{FB72377F-4096-4620-B1AD-B95E9F95A7CF}" type="pres">
      <dgm:prSet presAssocID="{64A6F7AE-C220-4011-BAA4-2FACD7D3169A}" presName="TwoNodes_2" presStyleLbl="node1" presStyleIdx="1" presStyleCnt="2">
        <dgm:presLayoutVars>
          <dgm:bulletEnabled val="1"/>
        </dgm:presLayoutVars>
      </dgm:prSet>
      <dgm:spPr/>
    </dgm:pt>
    <dgm:pt modelId="{CD569093-2018-417B-98E9-2E9FD8D496A5}" type="pres">
      <dgm:prSet presAssocID="{64A6F7AE-C220-4011-BAA4-2FACD7D3169A}" presName="TwoConn_1-2" presStyleLbl="fgAccFollowNode1" presStyleIdx="0" presStyleCnt="1">
        <dgm:presLayoutVars>
          <dgm:bulletEnabled val="1"/>
        </dgm:presLayoutVars>
      </dgm:prSet>
      <dgm:spPr/>
    </dgm:pt>
    <dgm:pt modelId="{CB193AE2-06E6-4D16-B537-D211EDFC6B22}" type="pres">
      <dgm:prSet presAssocID="{64A6F7AE-C220-4011-BAA4-2FACD7D3169A}" presName="TwoNodes_1_text" presStyleLbl="node1" presStyleIdx="1" presStyleCnt="2">
        <dgm:presLayoutVars>
          <dgm:bulletEnabled val="1"/>
        </dgm:presLayoutVars>
      </dgm:prSet>
      <dgm:spPr/>
    </dgm:pt>
    <dgm:pt modelId="{847176AA-1A04-4C64-85D5-1E9ADA8B288A}" type="pres">
      <dgm:prSet presAssocID="{64A6F7AE-C220-4011-BAA4-2FACD7D3169A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62675A13-C838-4BDF-A021-DBB885163EF8}" type="presOf" srcId="{64A6F7AE-C220-4011-BAA4-2FACD7D3169A}" destId="{637F7E4C-2A00-4BDD-80CF-80F8CBBF198E}" srcOrd="0" destOrd="0" presId="urn:microsoft.com/office/officeart/2005/8/layout/vProcess5"/>
    <dgm:cxn modelId="{422EB218-C409-46C8-B978-31C9C8BE19F9}" srcId="{64A6F7AE-C220-4011-BAA4-2FACD7D3169A}" destId="{8889A63A-63FA-4C15-B272-CC4F4FA3FF45}" srcOrd="0" destOrd="0" parTransId="{F6FB9EBC-5D05-40DC-A750-3455E3F45219}" sibTransId="{160EA8C5-44C0-442D-BBBC-25AFEC9FDE72}"/>
    <dgm:cxn modelId="{A3A7D118-5186-4C3D-B158-497742480BBA}" type="presOf" srcId="{8889A63A-63FA-4C15-B272-CC4F4FA3FF45}" destId="{CB193AE2-06E6-4D16-B537-D211EDFC6B22}" srcOrd="1" destOrd="0" presId="urn:microsoft.com/office/officeart/2005/8/layout/vProcess5"/>
    <dgm:cxn modelId="{1E4D9561-0A5C-4473-B545-EC8EF6F7DD9C}" type="presOf" srcId="{069E6A98-FA68-4494-9F74-B2124EB72B8E}" destId="{FB72377F-4096-4620-B1AD-B95E9F95A7CF}" srcOrd="0" destOrd="0" presId="urn:microsoft.com/office/officeart/2005/8/layout/vProcess5"/>
    <dgm:cxn modelId="{F546B077-BF38-440D-B709-05D1A55EB8F0}" type="presOf" srcId="{8889A63A-63FA-4C15-B272-CC4F4FA3FF45}" destId="{42BA0DA5-D7E6-4680-AE8D-FBF79C9B9D03}" srcOrd="0" destOrd="0" presId="urn:microsoft.com/office/officeart/2005/8/layout/vProcess5"/>
    <dgm:cxn modelId="{F55161A8-16F7-42B0-A754-A7DACC50B517}" srcId="{64A6F7AE-C220-4011-BAA4-2FACD7D3169A}" destId="{069E6A98-FA68-4494-9F74-B2124EB72B8E}" srcOrd="1" destOrd="0" parTransId="{2BD26C14-743B-4F34-A237-F5F5EB883D25}" sibTransId="{CC73481B-3286-4E8D-83E2-F1907C758D54}"/>
    <dgm:cxn modelId="{E1BE03AB-54F7-44D6-9BBF-F5C3D57C2732}" type="presOf" srcId="{160EA8C5-44C0-442D-BBBC-25AFEC9FDE72}" destId="{CD569093-2018-417B-98E9-2E9FD8D496A5}" srcOrd="0" destOrd="0" presId="urn:microsoft.com/office/officeart/2005/8/layout/vProcess5"/>
    <dgm:cxn modelId="{818B0DEC-270D-43A3-B21A-61F82048892B}" type="presOf" srcId="{069E6A98-FA68-4494-9F74-B2124EB72B8E}" destId="{847176AA-1A04-4C64-85D5-1E9ADA8B288A}" srcOrd="1" destOrd="0" presId="urn:microsoft.com/office/officeart/2005/8/layout/vProcess5"/>
    <dgm:cxn modelId="{20140FCA-FAC9-44C4-BB3B-1826BD4DFBE5}" type="presParOf" srcId="{637F7E4C-2A00-4BDD-80CF-80F8CBBF198E}" destId="{20BBCBF7-A882-4483-BEAB-903EA7F843BF}" srcOrd="0" destOrd="0" presId="urn:microsoft.com/office/officeart/2005/8/layout/vProcess5"/>
    <dgm:cxn modelId="{027B272D-B5D5-4D97-8343-2E6010AB999A}" type="presParOf" srcId="{637F7E4C-2A00-4BDD-80CF-80F8CBBF198E}" destId="{42BA0DA5-D7E6-4680-AE8D-FBF79C9B9D03}" srcOrd="1" destOrd="0" presId="urn:microsoft.com/office/officeart/2005/8/layout/vProcess5"/>
    <dgm:cxn modelId="{78E9A6A7-B9E9-4BF9-8A4B-FAA657D5E0E8}" type="presParOf" srcId="{637F7E4C-2A00-4BDD-80CF-80F8CBBF198E}" destId="{FB72377F-4096-4620-B1AD-B95E9F95A7CF}" srcOrd="2" destOrd="0" presId="urn:microsoft.com/office/officeart/2005/8/layout/vProcess5"/>
    <dgm:cxn modelId="{E30AE222-4E93-4967-B221-B1D09002A4BB}" type="presParOf" srcId="{637F7E4C-2A00-4BDD-80CF-80F8CBBF198E}" destId="{CD569093-2018-417B-98E9-2E9FD8D496A5}" srcOrd="3" destOrd="0" presId="urn:microsoft.com/office/officeart/2005/8/layout/vProcess5"/>
    <dgm:cxn modelId="{F973E518-E728-48AD-BD59-E1A7EB4E4D1F}" type="presParOf" srcId="{637F7E4C-2A00-4BDD-80CF-80F8CBBF198E}" destId="{CB193AE2-06E6-4D16-B537-D211EDFC6B22}" srcOrd="4" destOrd="0" presId="urn:microsoft.com/office/officeart/2005/8/layout/vProcess5"/>
    <dgm:cxn modelId="{A97F009F-FEA6-46CC-8FB4-AA3FEE927688}" type="presParOf" srcId="{637F7E4C-2A00-4BDD-80CF-80F8CBBF198E}" destId="{847176AA-1A04-4C64-85D5-1E9ADA8B288A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E499581-73AE-4FE1-8FD4-BBC609AABE84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A1FA0B6E-5305-4FE2-AEEE-0A5CEBCF842B}" type="asst">
      <dgm:prSet phldrT="[Text]" phldr="0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DOC Supports Release</a:t>
          </a:r>
        </a:p>
      </dgm:t>
    </dgm:pt>
    <dgm:pt modelId="{B5F6C280-AF32-4F7B-B890-D50D32600D60}" type="parTrans" cxnId="{F7AEFBE6-BAE2-474F-AB2D-23450CC79053}">
      <dgm:prSet/>
      <dgm:spPr/>
      <dgm:t>
        <a:bodyPr/>
        <a:lstStyle/>
        <a:p>
          <a:endParaRPr lang="en-US"/>
        </a:p>
      </dgm:t>
    </dgm:pt>
    <dgm:pt modelId="{21924AE5-9957-4F99-B98D-7FA0A475F046}" type="sibTrans" cxnId="{F7AEFBE6-BAE2-474F-AB2D-23450CC79053}">
      <dgm:prSet/>
      <dgm:spPr/>
      <dgm:t>
        <a:bodyPr/>
        <a:lstStyle/>
        <a:p>
          <a:endParaRPr lang="en-US"/>
        </a:p>
      </dgm:t>
    </dgm:pt>
    <dgm:pt modelId="{867F2C69-0558-4FC7-856A-E4E03A814199}" type="asst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DOC Does Not Support Release</a:t>
          </a:r>
        </a:p>
      </dgm:t>
    </dgm:pt>
    <dgm:pt modelId="{20758483-6B3E-4A0F-BCAC-EB16B624B16F}" type="parTrans" cxnId="{E1792AF1-D36B-41D4-8B3E-42889AAE8B10}">
      <dgm:prSet/>
      <dgm:spPr/>
      <dgm:t>
        <a:bodyPr/>
        <a:lstStyle/>
        <a:p>
          <a:endParaRPr lang="en-US"/>
        </a:p>
      </dgm:t>
    </dgm:pt>
    <dgm:pt modelId="{FA529B8D-97EC-45AA-A177-1035B62E8F6F}" type="sibTrans" cxnId="{E1792AF1-D36B-41D4-8B3E-42889AAE8B10}">
      <dgm:prSet/>
      <dgm:spPr/>
      <dgm:t>
        <a:bodyPr/>
        <a:lstStyle/>
        <a:p>
          <a:endParaRPr lang="en-US"/>
        </a:p>
      </dgm:t>
    </dgm:pt>
    <dgm:pt modelId="{0EA682C9-517C-4D10-808C-AD56B51019F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Additional Notifications</a:t>
          </a:r>
        </a:p>
      </dgm:t>
    </dgm:pt>
    <dgm:pt modelId="{DF0FF861-EEAA-4F54-9DBA-4F038FA684D6}" type="parTrans" cxnId="{A52D9D14-6332-46D7-B568-DD3B1B4768E6}">
      <dgm:prSet/>
      <dgm:spPr/>
      <dgm:t>
        <a:bodyPr/>
        <a:lstStyle/>
        <a:p>
          <a:endParaRPr lang="en-US"/>
        </a:p>
      </dgm:t>
    </dgm:pt>
    <dgm:pt modelId="{521127C5-72DC-4193-A42E-03373FEE5F46}" type="sibTrans" cxnId="{A52D9D14-6332-46D7-B568-DD3B1B4768E6}">
      <dgm:prSet/>
      <dgm:spPr/>
      <dgm:t>
        <a:bodyPr/>
        <a:lstStyle/>
        <a:p>
          <a:endParaRPr lang="en-US"/>
        </a:p>
      </dgm:t>
    </dgm:pt>
    <dgm:pt modelId="{30313F08-ED3A-426F-8229-FEFA19DDE2A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Additional Release Plans</a:t>
          </a:r>
        </a:p>
      </dgm:t>
    </dgm:pt>
    <dgm:pt modelId="{7702EE8D-0790-4225-A11C-60CD636E7E23}" type="parTrans" cxnId="{72D13A0F-2129-4CCB-8061-C8F4C7368C96}">
      <dgm:prSet/>
      <dgm:spPr/>
      <dgm:t>
        <a:bodyPr/>
        <a:lstStyle/>
        <a:p>
          <a:endParaRPr lang="en-US"/>
        </a:p>
      </dgm:t>
    </dgm:pt>
    <dgm:pt modelId="{530279F9-7132-41B3-9E96-9BA03641D970}" type="sibTrans" cxnId="{72D13A0F-2129-4CCB-8061-C8F4C7368C96}">
      <dgm:prSet/>
      <dgm:spPr/>
      <dgm:t>
        <a:bodyPr/>
        <a:lstStyle/>
        <a:p>
          <a:endParaRPr lang="en-US"/>
        </a:p>
      </dgm:t>
    </dgm:pt>
    <dgm:pt modelId="{B8633E7C-CAD4-4D50-9CD9-49424B9FDE1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Timeframe for Next Review</a:t>
          </a:r>
        </a:p>
      </dgm:t>
    </dgm:pt>
    <dgm:pt modelId="{322BB892-9550-4D7F-B320-90892C4D861F}" type="parTrans" cxnId="{374DB0A9-1C4A-4CAE-9158-6BE2BC6640DD}">
      <dgm:prSet/>
      <dgm:spPr/>
      <dgm:t>
        <a:bodyPr/>
        <a:lstStyle/>
        <a:p>
          <a:endParaRPr lang="en-US"/>
        </a:p>
      </dgm:t>
    </dgm:pt>
    <dgm:pt modelId="{4B838CE6-5B60-403F-AE6F-8EAAA486C344}" type="sibTrans" cxnId="{374DB0A9-1C4A-4CAE-9158-6BE2BC6640DD}">
      <dgm:prSet/>
      <dgm:spPr/>
      <dgm:t>
        <a:bodyPr/>
        <a:lstStyle/>
        <a:p>
          <a:endParaRPr lang="en-US"/>
        </a:p>
      </dgm:t>
    </dgm:pt>
    <dgm:pt modelId="{7ADF35E2-393C-4E74-BAA6-F9ADF86DB5F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Necessary Criteria to Gain DOC Support</a:t>
          </a:r>
        </a:p>
      </dgm:t>
    </dgm:pt>
    <dgm:pt modelId="{9F7620C7-A44C-4661-844D-01E64DF89221}" type="parTrans" cxnId="{DB00B781-15A5-4D93-B4DB-83B4F684A87A}">
      <dgm:prSet/>
      <dgm:spPr/>
      <dgm:t>
        <a:bodyPr/>
        <a:lstStyle/>
        <a:p>
          <a:endParaRPr lang="en-US"/>
        </a:p>
      </dgm:t>
    </dgm:pt>
    <dgm:pt modelId="{F9D29918-0EC2-45A7-BD49-67386531DE73}" type="sibTrans" cxnId="{DB00B781-15A5-4D93-B4DB-83B4F684A87A}">
      <dgm:prSet/>
      <dgm:spPr/>
      <dgm:t>
        <a:bodyPr/>
        <a:lstStyle/>
        <a:p>
          <a:endParaRPr lang="en-US"/>
        </a:p>
      </dgm:t>
    </dgm:pt>
    <dgm:pt modelId="{24393925-AA37-4956-B85D-35FF841A5EA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DOC has 45 days to plan</a:t>
          </a:r>
        </a:p>
      </dgm:t>
    </dgm:pt>
    <dgm:pt modelId="{46C96B62-19A3-4C5B-B579-10B153DADFEF}" type="parTrans" cxnId="{3E2F3A4E-7D44-4BF0-8868-BD75EC6DFE94}">
      <dgm:prSet/>
      <dgm:spPr/>
      <dgm:t>
        <a:bodyPr/>
        <a:lstStyle/>
        <a:p>
          <a:endParaRPr lang="en-US"/>
        </a:p>
      </dgm:t>
    </dgm:pt>
    <dgm:pt modelId="{3E0F8163-F810-4F2E-98D0-85CC41BB584F}" type="sibTrans" cxnId="{3E2F3A4E-7D44-4BF0-8868-BD75EC6DFE94}">
      <dgm:prSet/>
      <dgm:spPr/>
      <dgm:t>
        <a:bodyPr/>
        <a:lstStyle/>
        <a:p>
          <a:endParaRPr lang="en-US"/>
        </a:p>
      </dgm:t>
    </dgm:pt>
    <dgm:pt modelId="{5827D04D-62E4-4BFE-AF6F-EA0369461431}" type="pres">
      <dgm:prSet presAssocID="{4E499581-73AE-4FE1-8FD4-BBC609AABE84}" presName="root" presStyleCnt="0">
        <dgm:presLayoutVars>
          <dgm:dir/>
          <dgm:resizeHandles val="exact"/>
        </dgm:presLayoutVars>
      </dgm:prSet>
      <dgm:spPr/>
    </dgm:pt>
    <dgm:pt modelId="{25BB35D1-356C-4B07-BEE5-9B8B005148EF}" type="pres">
      <dgm:prSet presAssocID="{A1FA0B6E-5305-4FE2-AEEE-0A5CEBCF842B}" presName="compNode" presStyleCnt="0"/>
      <dgm:spPr/>
    </dgm:pt>
    <dgm:pt modelId="{2BB4250C-3526-4D4F-B38D-B384C0687752}" type="pres">
      <dgm:prSet presAssocID="{A1FA0B6E-5305-4FE2-AEEE-0A5CEBCF842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A2EBA44-C503-430E-B16B-5512B4CDA8C7}" type="pres">
      <dgm:prSet presAssocID="{A1FA0B6E-5305-4FE2-AEEE-0A5CEBCF842B}" presName="iconSpace" presStyleCnt="0"/>
      <dgm:spPr/>
    </dgm:pt>
    <dgm:pt modelId="{35090381-E7EF-47F2-B44A-9729F5E96A50}" type="pres">
      <dgm:prSet presAssocID="{A1FA0B6E-5305-4FE2-AEEE-0A5CEBCF842B}" presName="parTx" presStyleLbl="revTx" presStyleIdx="0" presStyleCnt="4">
        <dgm:presLayoutVars>
          <dgm:chMax val="0"/>
          <dgm:chPref val="0"/>
        </dgm:presLayoutVars>
      </dgm:prSet>
      <dgm:spPr/>
    </dgm:pt>
    <dgm:pt modelId="{9AC6C346-E333-444B-A075-CFAF50EAC229}" type="pres">
      <dgm:prSet presAssocID="{A1FA0B6E-5305-4FE2-AEEE-0A5CEBCF842B}" presName="txSpace" presStyleCnt="0"/>
      <dgm:spPr/>
    </dgm:pt>
    <dgm:pt modelId="{7EEBBF6B-5516-4545-8B58-487613A5B22E}" type="pres">
      <dgm:prSet presAssocID="{A1FA0B6E-5305-4FE2-AEEE-0A5CEBCF842B}" presName="desTx" presStyleLbl="revTx" presStyleIdx="1" presStyleCnt="4">
        <dgm:presLayoutVars/>
      </dgm:prSet>
      <dgm:spPr/>
    </dgm:pt>
    <dgm:pt modelId="{053523F9-407A-4D08-8F08-FE21DFC0C61B}" type="pres">
      <dgm:prSet presAssocID="{21924AE5-9957-4F99-B98D-7FA0A475F046}" presName="sibTrans" presStyleCnt="0"/>
      <dgm:spPr/>
    </dgm:pt>
    <dgm:pt modelId="{411F3DF9-8FD0-43E5-9720-72D8BC6DE675}" type="pres">
      <dgm:prSet presAssocID="{867F2C69-0558-4FC7-856A-E4E03A814199}" presName="compNode" presStyleCnt="0"/>
      <dgm:spPr/>
    </dgm:pt>
    <dgm:pt modelId="{0E8E3B59-EF67-4079-8060-7BE82A77F445}" type="pres">
      <dgm:prSet presAssocID="{867F2C69-0558-4FC7-856A-E4E03A81419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11E534DC-D94B-4767-A1CA-9331863ADD94}" type="pres">
      <dgm:prSet presAssocID="{867F2C69-0558-4FC7-856A-E4E03A814199}" presName="iconSpace" presStyleCnt="0"/>
      <dgm:spPr/>
    </dgm:pt>
    <dgm:pt modelId="{F85FEEB5-89F7-4AC2-8E1A-8414456B812D}" type="pres">
      <dgm:prSet presAssocID="{867F2C69-0558-4FC7-856A-E4E03A814199}" presName="parTx" presStyleLbl="revTx" presStyleIdx="2" presStyleCnt="4">
        <dgm:presLayoutVars>
          <dgm:chMax val="0"/>
          <dgm:chPref val="0"/>
        </dgm:presLayoutVars>
      </dgm:prSet>
      <dgm:spPr/>
    </dgm:pt>
    <dgm:pt modelId="{C8113564-353D-4A11-915D-3D0289C6C961}" type="pres">
      <dgm:prSet presAssocID="{867F2C69-0558-4FC7-856A-E4E03A814199}" presName="txSpace" presStyleCnt="0"/>
      <dgm:spPr/>
    </dgm:pt>
    <dgm:pt modelId="{9CA21D7E-5E85-4341-8E58-0B3E350B8EF4}" type="pres">
      <dgm:prSet presAssocID="{867F2C69-0558-4FC7-856A-E4E03A814199}" presName="desTx" presStyleLbl="revTx" presStyleIdx="3" presStyleCnt="4">
        <dgm:presLayoutVars/>
      </dgm:prSet>
      <dgm:spPr/>
    </dgm:pt>
  </dgm:ptLst>
  <dgm:cxnLst>
    <dgm:cxn modelId="{DEBC1004-1FA1-49B2-AF21-2C677A79426B}" type="presOf" srcId="{867F2C69-0558-4FC7-856A-E4E03A814199}" destId="{F85FEEB5-89F7-4AC2-8E1A-8414456B812D}" srcOrd="0" destOrd="0" presId="urn:microsoft.com/office/officeart/2018/2/layout/IconLabelDescriptionList"/>
    <dgm:cxn modelId="{72D13A0F-2129-4CCB-8061-C8F4C7368C96}" srcId="{A1FA0B6E-5305-4FE2-AEEE-0A5CEBCF842B}" destId="{30313F08-ED3A-426F-8229-FEFA19DDE2A9}" srcOrd="1" destOrd="0" parTransId="{7702EE8D-0790-4225-A11C-60CD636E7E23}" sibTransId="{530279F9-7132-41B3-9E96-9BA03641D970}"/>
    <dgm:cxn modelId="{A52D9D14-6332-46D7-B568-DD3B1B4768E6}" srcId="{A1FA0B6E-5305-4FE2-AEEE-0A5CEBCF842B}" destId="{0EA682C9-517C-4D10-808C-AD56B51019F5}" srcOrd="0" destOrd="0" parTransId="{DF0FF861-EEAA-4F54-9DBA-4F038FA684D6}" sibTransId="{521127C5-72DC-4193-A42E-03373FEE5F46}"/>
    <dgm:cxn modelId="{9708721C-08BB-45AE-B8AC-CC37924D4287}" type="presOf" srcId="{7ADF35E2-393C-4E74-BAA6-F9ADF86DB5FD}" destId="{9CA21D7E-5E85-4341-8E58-0B3E350B8EF4}" srcOrd="0" destOrd="1" presId="urn:microsoft.com/office/officeart/2018/2/layout/IconLabelDescriptionList"/>
    <dgm:cxn modelId="{1F240F30-794A-4A92-A03F-37E6070491B9}" type="presOf" srcId="{30313F08-ED3A-426F-8229-FEFA19DDE2A9}" destId="{7EEBBF6B-5516-4545-8B58-487613A5B22E}" srcOrd="0" destOrd="1" presId="urn:microsoft.com/office/officeart/2018/2/layout/IconLabelDescriptionList"/>
    <dgm:cxn modelId="{40403339-63D4-4033-B43D-1A0617486576}" type="presOf" srcId="{B8633E7C-CAD4-4D50-9CD9-49424B9FDE16}" destId="{9CA21D7E-5E85-4341-8E58-0B3E350B8EF4}" srcOrd="0" destOrd="0" presId="urn:microsoft.com/office/officeart/2018/2/layout/IconLabelDescriptionList"/>
    <dgm:cxn modelId="{275C2D3C-03EE-4267-A289-3F9E3651F101}" type="presOf" srcId="{0EA682C9-517C-4D10-808C-AD56B51019F5}" destId="{7EEBBF6B-5516-4545-8B58-487613A5B22E}" srcOrd="0" destOrd="0" presId="urn:microsoft.com/office/officeart/2018/2/layout/IconLabelDescriptionList"/>
    <dgm:cxn modelId="{3E2F3A4E-7D44-4BF0-8868-BD75EC6DFE94}" srcId="{A1FA0B6E-5305-4FE2-AEEE-0A5CEBCF842B}" destId="{24393925-AA37-4956-B85D-35FF841A5EAD}" srcOrd="2" destOrd="0" parTransId="{46C96B62-19A3-4C5B-B579-10B153DADFEF}" sibTransId="{3E0F8163-F810-4F2E-98D0-85CC41BB584F}"/>
    <dgm:cxn modelId="{DB00B781-15A5-4D93-B4DB-83B4F684A87A}" srcId="{867F2C69-0558-4FC7-856A-E4E03A814199}" destId="{7ADF35E2-393C-4E74-BAA6-F9ADF86DB5FD}" srcOrd="1" destOrd="0" parTransId="{9F7620C7-A44C-4661-844D-01E64DF89221}" sibTransId="{F9D29918-0EC2-45A7-BD49-67386531DE73}"/>
    <dgm:cxn modelId="{7EEE6492-3AD5-4E82-BDCF-1F1A7AABF8B6}" type="presOf" srcId="{A1FA0B6E-5305-4FE2-AEEE-0A5CEBCF842B}" destId="{35090381-E7EF-47F2-B44A-9729F5E96A50}" srcOrd="0" destOrd="0" presId="urn:microsoft.com/office/officeart/2018/2/layout/IconLabelDescriptionList"/>
    <dgm:cxn modelId="{6EC57899-92DE-43BC-99DF-CC542525657B}" type="presOf" srcId="{24393925-AA37-4956-B85D-35FF841A5EAD}" destId="{7EEBBF6B-5516-4545-8B58-487613A5B22E}" srcOrd="0" destOrd="2" presId="urn:microsoft.com/office/officeart/2018/2/layout/IconLabelDescriptionList"/>
    <dgm:cxn modelId="{F95C95A8-D240-4324-ABB9-0AF5A0FC4821}" type="presOf" srcId="{4E499581-73AE-4FE1-8FD4-BBC609AABE84}" destId="{5827D04D-62E4-4BFE-AF6F-EA0369461431}" srcOrd="0" destOrd="0" presId="urn:microsoft.com/office/officeart/2018/2/layout/IconLabelDescriptionList"/>
    <dgm:cxn modelId="{374DB0A9-1C4A-4CAE-9158-6BE2BC6640DD}" srcId="{867F2C69-0558-4FC7-856A-E4E03A814199}" destId="{B8633E7C-CAD4-4D50-9CD9-49424B9FDE16}" srcOrd="0" destOrd="0" parTransId="{322BB892-9550-4D7F-B320-90892C4D861F}" sibTransId="{4B838CE6-5B60-403F-AE6F-8EAAA486C344}"/>
    <dgm:cxn modelId="{F7AEFBE6-BAE2-474F-AB2D-23450CC79053}" srcId="{4E499581-73AE-4FE1-8FD4-BBC609AABE84}" destId="{A1FA0B6E-5305-4FE2-AEEE-0A5CEBCF842B}" srcOrd="0" destOrd="0" parTransId="{B5F6C280-AF32-4F7B-B890-D50D32600D60}" sibTransId="{21924AE5-9957-4F99-B98D-7FA0A475F046}"/>
    <dgm:cxn modelId="{E1792AF1-D36B-41D4-8B3E-42889AAE8B10}" srcId="{4E499581-73AE-4FE1-8FD4-BBC609AABE84}" destId="{867F2C69-0558-4FC7-856A-E4E03A814199}" srcOrd="1" destOrd="0" parTransId="{20758483-6B3E-4A0F-BCAC-EB16B624B16F}" sibTransId="{FA529B8D-97EC-45AA-A177-1035B62E8F6F}"/>
    <dgm:cxn modelId="{598AFD2C-E873-4F01-A8D6-CCED6C3C8173}" type="presParOf" srcId="{5827D04D-62E4-4BFE-AF6F-EA0369461431}" destId="{25BB35D1-356C-4B07-BEE5-9B8B005148EF}" srcOrd="0" destOrd="0" presId="urn:microsoft.com/office/officeart/2018/2/layout/IconLabelDescriptionList"/>
    <dgm:cxn modelId="{9722A52F-688B-469D-9760-1B8229060702}" type="presParOf" srcId="{25BB35D1-356C-4B07-BEE5-9B8B005148EF}" destId="{2BB4250C-3526-4D4F-B38D-B384C0687752}" srcOrd="0" destOrd="0" presId="urn:microsoft.com/office/officeart/2018/2/layout/IconLabelDescriptionList"/>
    <dgm:cxn modelId="{7BF7671F-1823-4098-B28F-53D0315DDA03}" type="presParOf" srcId="{25BB35D1-356C-4B07-BEE5-9B8B005148EF}" destId="{1A2EBA44-C503-430E-B16B-5512B4CDA8C7}" srcOrd="1" destOrd="0" presId="urn:microsoft.com/office/officeart/2018/2/layout/IconLabelDescriptionList"/>
    <dgm:cxn modelId="{E6241B29-45B3-4248-98EA-20AA818929E8}" type="presParOf" srcId="{25BB35D1-356C-4B07-BEE5-9B8B005148EF}" destId="{35090381-E7EF-47F2-B44A-9729F5E96A50}" srcOrd="2" destOrd="0" presId="urn:microsoft.com/office/officeart/2018/2/layout/IconLabelDescriptionList"/>
    <dgm:cxn modelId="{B949CCD9-D9D6-4E6A-ADD9-FEB82585E035}" type="presParOf" srcId="{25BB35D1-356C-4B07-BEE5-9B8B005148EF}" destId="{9AC6C346-E333-444B-A075-CFAF50EAC229}" srcOrd="3" destOrd="0" presId="urn:microsoft.com/office/officeart/2018/2/layout/IconLabelDescriptionList"/>
    <dgm:cxn modelId="{7FA83585-47F5-4B03-831D-397F006948FB}" type="presParOf" srcId="{25BB35D1-356C-4B07-BEE5-9B8B005148EF}" destId="{7EEBBF6B-5516-4545-8B58-487613A5B22E}" srcOrd="4" destOrd="0" presId="urn:microsoft.com/office/officeart/2018/2/layout/IconLabelDescriptionList"/>
    <dgm:cxn modelId="{2B3169C9-C70E-479B-8E9C-C838134E3C01}" type="presParOf" srcId="{5827D04D-62E4-4BFE-AF6F-EA0369461431}" destId="{053523F9-407A-4D08-8F08-FE21DFC0C61B}" srcOrd="1" destOrd="0" presId="urn:microsoft.com/office/officeart/2018/2/layout/IconLabelDescriptionList"/>
    <dgm:cxn modelId="{83ADEB66-AEF6-46D3-81B7-2268BFFD6927}" type="presParOf" srcId="{5827D04D-62E4-4BFE-AF6F-EA0369461431}" destId="{411F3DF9-8FD0-43E5-9720-72D8BC6DE675}" srcOrd="2" destOrd="0" presId="urn:microsoft.com/office/officeart/2018/2/layout/IconLabelDescriptionList"/>
    <dgm:cxn modelId="{E5C737FB-25BA-466D-8104-4B2140E45B85}" type="presParOf" srcId="{411F3DF9-8FD0-43E5-9720-72D8BC6DE675}" destId="{0E8E3B59-EF67-4079-8060-7BE82A77F445}" srcOrd="0" destOrd="0" presId="urn:microsoft.com/office/officeart/2018/2/layout/IconLabelDescriptionList"/>
    <dgm:cxn modelId="{A30DA1D1-689E-42A3-846C-0A275ED0C9AE}" type="presParOf" srcId="{411F3DF9-8FD0-43E5-9720-72D8BC6DE675}" destId="{11E534DC-D94B-4767-A1CA-9331863ADD94}" srcOrd="1" destOrd="0" presId="urn:microsoft.com/office/officeart/2018/2/layout/IconLabelDescriptionList"/>
    <dgm:cxn modelId="{BFC74E43-05B0-4338-BF58-5A562215ADC3}" type="presParOf" srcId="{411F3DF9-8FD0-43E5-9720-72D8BC6DE675}" destId="{F85FEEB5-89F7-4AC2-8E1A-8414456B812D}" srcOrd="2" destOrd="0" presId="urn:microsoft.com/office/officeart/2018/2/layout/IconLabelDescriptionList"/>
    <dgm:cxn modelId="{5F17677E-1494-4F93-8BB5-564C091CA822}" type="presParOf" srcId="{411F3DF9-8FD0-43E5-9720-72D8BC6DE675}" destId="{C8113564-353D-4A11-915D-3D0289C6C961}" srcOrd="3" destOrd="0" presId="urn:microsoft.com/office/officeart/2018/2/layout/IconLabelDescriptionList"/>
    <dgm:cxn modelId="{A794C8F6-4B5B-4A0E-9411-EC742F71BA1E}" type="presParOf" srcId="{411F3DF9-8FD0-43E5-9720-72D8BC6DE675}" destId="{9CA21D7E-5E85-4341-8E58-0B3E350B8EF4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3B1A46E-9C5B-455B-B548-73EBBC286D0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C301C8-3057-4800-9964-84D2A6779FBF}">
      <dgm:prSet/>
      <dgm:spPr/>
      <dgm:t>
        <a:bodyPr/>
        <a:lstStyle/>
        <a:p>
          <a:r>
            <a:rPr lang="en-US" dirty="0"/>
            <a:t>Client A: </a:t>
          </a:r>
        </a:p>
        <a:p>
          <a:r>
            <a:rPr lang="en-US" dirty="0"/>
            <a:t>New sentence for misdemeanor negligent operation (serious injury). 60D-2 years. </a:t>
          </a:r>
        </a:p>
        <a:p>
          <a:r>
            <a:rPr lang="en-US" dirty="0"/>
            <a:t>At 60-day mark told he would be released tomorrow. </a:t>
          </a:r>
        </a:p>
        <a:p>
          <a:r>
            <a:rPr lang="en-US" dirty="0"/>
            <a:t>Has private residence (with partner of 15 years). Has work/owns business. Has treatment provider and relapse plan. Crime that brought him in occurred several years before sentencing.</a:t>
          </a:r>
        </a:p>
      </dgm:t>
    </dgm:pt>
    <dgm:pt modelId="{275A6170-B923-4E3A-A1B6-9179503F4790}" type="parTrans" cxnId="{807647D7-79CC-42A9-BAC8-4DD582DE2961}">
      <dgm:prSet/>
      <dgm:spPr/>
      <dgm:t>
        <a:bodyPr/>
        <a:lstStyle/>
        <a:p>
          <a:endParaRPr lang="en-US"/>
        </a:p>
      </dgm:t>
    </dgm:pt>
    <dgm:pt modelId="{231384B4-6413-4605-9CC6-1F56C429CF89}" type="sibTrans" cxnId="{807647D7-79CC-42A9-BAC8-4DD582DE2961}">
      <dgm:prSet/>
      <dgm:spPr/>
      <dgm:t>
        <a:bodyPr/>
        <a:lstStyle/>
        <a:p>
          <a:endParaRPr lang="en-US"/>
        </a:p>
      </dgm:t>
    </dgm:pt>
    <dgm:pt modelId="{B63C6A26-4324-4FE9-A366-62DC39E53F7D}">
      <dgm:prSet/>
      <dgm:spPr/>
      <dgm:t>
        <a:bodyPr/>
        <a:lstStyle/>
        <a:p>
          <a:r>
            <a:rPr lang="en-US" dirty="0"/>
            <a:t>Client B: </a:t>
          </a:r>
        </a:p>
        <a:p>
          <a:r>
            <a:rPr lang="en-US" dirty="0"/>
            <a:t>Furlough violation for losing housing – not significant, no new crimes charged. Underlying convictions are felonies.</a:t>
          </a:r>
        </a:p>
        <a:p>
          <a:r>
            <a:rPr lang="en-US" dirty="0"/>
            <a:t>Upon return, told will be released to approved housing. </a:t>
          </a:r>
        </a:p>
        <a:p>
          <a:r>
            <a:rPr lang="en-US" dirty="0"/>
            <a:t>Accepted to Community Justice Center Housing. Accepted responsibility and recognized risk behaviors. Set up treatment </a:t>
          </a:r>
          <a:r>
            <a:rPr lang="en-US" dirty="0" err="1"/>
            <a:t>proiders</a:t>
          </a:r>
          <a:r>
            <a:rPr lang="en-US" dirty="0"/>
            <a:t> (substance and mental health). Set up recovery coach. Has employment options and transportation. </a:t>
          </a:r>
        </a:p>
      </dgm:t>
    </dgm:pt>
    <dgm:pt modelId="{9A8B38AA-81DD-436F-8968-99C47C320D92}" type="parTrans" cxnId="{0D74C416-C423-475D-9B3A-529E171D4305}">
      <dgm:prSet/>
      <dgm:spPr/>
      <dgm:t>
        <a:bodyPr/>
        <a:lstStyle/>
        <a:p>
          <a:endParaRPr lang="en-US"/>
        </a:p>
      </dgm:t>
    </dgm:pt>
    <dgm:pt modelId="{3C391A2B-9ADE-4E10-A83C-DA5B896382C9}" type="sibTrans" cxnId="{0D74C416-C423-475D-9B3A-529E171D4305}">
      <dgm:prSet/>
      <dgm:spPr/>
      <dgm:t>
        <a:bodyPr/>
        <a:lstStyle/>
        <a:p>
          <a:endParaRPr lang="en-US"/>
        </a:p>
      </dgm:t>
    </dgm:pt>
    <dgm:pt modelId="{8E79411A-6619-4385-8E4C-33B9611ED9A9}" type="pres">
      <dgm:prSet presAssocID="{03B1A46E-9C5B-455B-B548-73EBBC286D01}" presName="linear" presStyleCnt="0">
        <dgm:presLayoutVars>
          <dgm:animLvl val="lvl"/>
          <dgm:resizeHandles val="exact"/>
        </dgm:presLayoutVars>
      </dgm:prSet>
      <dgm:spPr/>
    </dgm:pt>
    <dgm:pt modelId="{86DA3C9C-6336-4E33-A549-19B5EDE9E7B4}" type="pres">
      <dgm:prSet presAssocID="{F7C301C8-3057-4800-9964-84D2A6779FB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986510E-7346-4024-BBE3-974CD17F4E53}" type="pres">
      <dgm:prSet presAssocID="{231384B4-6413-4605-9CC6-1F56C429CF89}" presName="spacer" presStyleCnt="0"/>
      <dgm:spPr/>
    </dgm:pt>
    <dgm:pt modelId="{2EBD00C0-407E-4BAD-8883-BED8CF18BA80}" type="pres">
      <dgm:prSet presAssocID="{B63C6A26-4324-4FE9-A366-62DC39E53F7D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D74C416-C423-475D-9B3A-529E171D4305}" srcId="{03B1A46E-9C5B-455B-B548-73EBBC286D01}" destId="{B63C6A26-4324-4FE9-A366-62DC39E53F7D}" srcOrd="1" destOrd="0" parTransId="{9A8B38AA-81DD-436F-8968-99C47C320D92}" sibTransId="{3C391A2B-9ADE-4E10-A83C-DA5B896382C9}"/>
    <dgm:cxn modelId="{1D394D1A-B21F-4EA9-925E-6A317CC40DE1}" type="presOf" srcId="{B63C6A26-4324-4FE9-A366-62DC39E53F7D}" destId="{2EBD00C0-407E-4BAD-8883-BED8CF18BA80}" srcOrd="0" destOrd="0" presId="urn:microsoft.com/office/officeart/2005/8/layout/vList2"/>
    <dgm:cxn modelId="{AD362434-65B3-4FFD-B512-BF09379C0967}" type="presOf" srcId="{F7C301C8-3057-4800-9964-84D2A6779FBF}" destId="{86DA3C9C-6336-4E33-A549-19B5EDE9E7B4}" srcOrd="0" destOrd="0" presId="urn:microsoft.com/office/officeart/2005/8/layout/vList2"/>
    <dgm:cxn modelId="{B87898D6-99DF-4AD3-9FE6-E0524B751B52}" type="presOf" srcId="{03B1A46E-9C5B-455B-B548-73EBBC286D01}" destId="{8E79411A-6619-4385-8E4C-33B9611ED9A9}" srcOrd="0" destOrd="0" presId="urn:microsoft.com/office/officeart/2005/8/layout/vList2"/>
    <dgm:cxn modelId="{807647D7-79CC-42A9-BAC8-4DD582DE2961}" srcId="{03B1A46E-9C5B-455B-B548-73EBBC286D01}" destId="{F7C301C8-3057-4800-9964-84D2A6779FBF}" srcOrd="0" destOrd="0" parTransId="{275A6170-B923-4E3A-A1B6-9179503F4790}" sibTransId="{231384B4-6413-4605-9CC6-1F56C429CF89}"/>
    <dgm:cxn modelId="{D3A9757E-C23A-48F4-8B59-F35422C03424}" type="presParOf" srcId="{8E79411A-6619-4385-8E4C-33B9611ED9A9}" destId="{86DA3C9C-6336-4E33-A549-19B5EDE9E7B4}" srcOrd="0" destOrd="0" presId="urn:microsoft.com/office/officeart/2005/8/layout/vList2"/>
    <dgm:cxn modelId="{1C76BEFD-FF59-4676-8BE3-E9D9BA4488D0}" type="presParOf" srcId="{8E79411A-6619-4385-8E4C-33B9611ED9A9}" destId="{0986510E-7346-4024-BBE3-974CD17F4E53}" srcOrd="1" destOrd="0" presId="urn:microsoft.com/office/officeart/2005/8/layout/vList2"/>
    <dgm:cxn modelId="{FDC2EB09-3551-4C47-A724-D4080ACFC7D9}" type="presParOf" srcId="{8E79411A-6619-4385-8E4C-33B9611ED9A9}" destId="{2EBD00C0-407E-4BAD-8883-BED8CF18BA8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B232A6D-8EDE-41BE-80CE-37A1E6F10BF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CF7E69B-5F6D-4035-82B7-4B7542D588A8}">
      <dgm:prSet/>
      <dgm:spPr/>
      <dgm:t>
        <a:bodyPr/>
        <a:lstStyle/>
        <a:p>
          <a:r>
            <a:rPr lang="en-US" dirty="0"/>
            <a:t>Case staffed multiple times (worse each time)</a:t>
          </a:r>
        </a:p>
      </dgm:t>
    </dgm:pt>
    <dgm:pt modelId="{30946C53-AAAE-41C5-8DC4-826D76E9E4B6}" type="parTrans" cxnId="{E5EB2988-360B-49F3-BA8F-D03219D65E16}">
      <dgm:prSet/>
      <dgm:spPr/>
      <dgm:t>
        <a:bodyPr/>
        <a:lstStyle/>
        <a:p>
          <a:endParaRPr lang="en-US"/>
        </a:p>
      </dgm:t>
    </dgm:pt>
    <dgm:pt modelId="{982BAF9A-DBAE-4349-AEC9-79B9B388A994}" type="sibTrans" cxnId="{E5EB2988-360B-49F3-BA8F-D03219D65E16}">
      <dgm:prSet/>
      <dgm:spPr/>
      <dgm:t>
        <a:bodyPr/>
        <a:lstStyle/>
        <a:p>
          <a:endParaRPr lang="en-US"/>
        </a:p>
      </dgm:t>
    </dgm:pt>
    <dgm:pt modelId="{E1D2C221-A169-4512-8DE2-4BF7BD86F80F}">
      <dgm:prSet/>
      <dgm:spPr/>
      <dgm:t>
        <a:bodyPr/>
        <a:lstStyle/>
        <a:p>
          <a:r>
            <a:rPr lang="en-US" dirty="0"/>
            <a:t>“Resubmit in 1 year with revised release plan” and detail what he will do differently to mitigate risk.</a:t>
          </a:r>
        </a:p>
      </dgm:t>
    </dgm:pt>
    <dgm:pt modelId="{C0646955-6C05-4A1A-AC2C-06403E23640C}" type="parTrans" cxnId="{A4793280-C6BA-4204-A727-81CBA26C4926}">
      <dgm:prSet/>
      <dgm:spPr/>
      <dgm:t>
        <a:bodyPr/>
        <a:lstStyle/>
        <a:p>
          <a:endParaRPr lang="en-US"/>
        </a:p>
      </dgm:t>
    </dgm:pt>
    <dgm:pt modelId="{600521E2-60A7-49E6-B837-EBE7A8B16235}" type="sibTrans" cxnId="{A4793280-C6BA-4204-A727-81CBA26C4926}">
      <dgm:prSet/>
      <dgm:spPr/>
      <dgm:t>
        <a:bodyPr/>
        <a:lstStyle/>
        <a:p>
          <a:endParaRPr lang="en-US"/>
        </a:p>
      </dgm:t>
    </dgm:pt>
    <dgm:pt modelId="{B4D7FBD9-1EEA-4F13-8762-293D48C9163C}">
      <dgm:prSet/>
      <dgm:spPr/>
      <dgm:t>
        <a:bodyPr/>
        <a:lstStyle/>
        <a:p>
          <a:r>
            <a:rPr lang="en-US"/>
            <a:t>Positive recommendation for parole denied</a:t>
          </a:r>
        </a:p>
      </dgm:t>
    </dgm:pt>
    <dgm:pt modelId="{C9A34246-B329-4053-9013-B9E9B1D48174}" type="parTrans" cxnId="{EBA2C44A-07E1-4243-AF48-0A88B2430F1D}">
      <dgm:prSet/>
      <dgm:spPr/>
      <dgm:t>
        <a:bodyPr/>
        <a:lstStyle/>
        <a:p>
          <a:endParaRPr lang="en-US"/>
        </a:p>
      </dgm:t>
    </dgm:pt>
    <dgm:pt modelId="{1C38FB73-E7E4-4C73-856A-E6E46D01A2BD}" type="sibTrans" cxnId="{EBA2C44A-07E1-4243-AF48-0A88B2430F1D}">
      <dgm:prSet/>
      <dgm:spPr/>
      <dgm:t>
        <a:bodyPr/>
        <a:lstStyle/>
        <a:p>
          <a:endParaRPr lang="en-US"/>
        </a:p>
      </dgm:t>
    </dgm:pt>
    <dgm:pt modelId="{7491C326-3001-4A3F-8FC6-E98BF99F38A4}">
      <dgm:prSet/>
      <dgm:spPr/>
      <dgm:t>
        <a:bodyPr/>
        <a:lstStyle/>
        <a:p>
          <a:r>
            <a:rPr lang="en-US" dirty="0"/>
            <a:t>Release NOT supported</a:t>
          </a:r>
        </a:p>
      </dgm:t>
    </dgm:pt>
    <dgm:pt modelId="{EC3B02EC-C847-418C-8697-1DCEDB6F502C}" type="parTrans" cxnId="{0B38FB48-389A-4EB6-81D8-B712330BA134}">
      <dgm:prSet/>
      <dgm:spPr/>
      <dgm:t>
        <a:bodyPr/>
        <a:lstStyle/>
        <a:p>
          <a:endParaRPr lang="en-US"/>
        </a:p>
      </dgm:t>
    </dgm:pt>
    <dgm:pt modelId="{29E03E8E-795F-4FB5-A284-3279DCB1CD18}" type="sibTrans" cxnId="{0B38FB48-389A-4EB6-81D8-B712330BA134}">
      <dgm:prSet/>
      <dgm:spPr/>
      <dgm:t>
        <a:bodyPr/>
        <a:lstStyle/>
        <a:p>
          <a:endParaRPr lang="en-US"/>
        </a:p>
      </dgm:t>
    </dgm:pt>
    <dgm:pt modelId="{68338D0F-3B68-4888-B811-502E5E557E8B}">
      <dgm:prSet/>
      <dgm:spPr/>
      <dgm:t>
        <a:bodyPr/>
        <a:lstStyle/>
        <a:p>
          <a:r>
            <a:rPr lang="en-US"/>
            <a:t>Designated RSN</a:t>
          </a:r>
          <a:endParaRPr lang="en-US" dirty="0"/>
        </a:p>
      </dgm:t>
    </dgm:pt>
    <dgm:pt modelId="{27B5F172-EC92-4600-A7F5-52AFAD227FEE}" type="parTrans" cxnId="{ADCC0FB0-E322-4A39-81F9-154032637650}">
      <dgm:prSet/>
      <dgm:spPr/>
      <dgm:t>
        <a:bodyPr/>
        <a:lstStyle/>
        <a:p>
          <a:endParaRPr lang="en-US"/>
        </a:p>
      </dgm:t>
    </dgm:pt>
    <dgm:pt modelId="{140BF1BB-7CAD-47A5-A483-13C5E674A018}" type="sibTrans" cxnId="{ADCC0FB0-E322-4A39-81F9-154032637650}">
      <dgm:prSet/>
      <dgm:spPr/>
      <dgm:t>
        <a:bodyPr/>
        <a:lstStyle/>
        <a:p>
          <a:endParaRPr lang="en-US"/>
        </a:p>
      </dgm:t>
    </dgm:pt>
    <dgm:pt modelId="{D0D6AC52-B38A-4476-B7CA-0523708B9698}" type="pres">
      <dgm:prSet presAssocID="{4B232A6D-8EDE-41BE-80CE-37A1E6F10BFF}" presName="linear" presStyleCnt="0">
        <dgm:presLayoutVars>
          <dgm:animLvl val="lvl"/>
          <dgm:resizeHandles val="exact"/>
        </dgm:presLayoutVars>
      </dgm:prSet>
      <dgm:spPr/>
    </dgm:pt>
    <dgm:pt modelId="{68806677-6F92-4887-9D69-AA393153902B}" type="pres">
      <dgm:prSet presAssocID="{4CF7E69B-5F6D-4035-82B7-4B7542D588A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D71FCDF-6BDE-4996-882E-FD03F04EBCE9}" type="pres">
      <dgm:prSet presAssocID="{982BAF9A-DBAE-4349-AEC9-79B9B388A994}" presName="spacer" presStyleCnt="0"/>
      <dgm:spPr/>
    </dgm:pt>
    <dgm:pt modelId="{EB375559-A041-4E95-8F03-E954659F264A}" type="pres">
      <dgm:prSet presAssocID="{68338D0F-3B68-4888-B811-502E5E557E8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080E689-FE97-4B5D-B7C8-1999512A95F7}" type="pres">
      <dgm:prSet presAssocID="{140BF1BB-7CAD-47A5-A483-13C5E674A018}" presName="spacer" presStyleCnt="0"/>
      <dgm:spPr/>
    </dgm:pt>
    <dgm:pt modelId="{E244CFC8-9E23-4905-BF68-E210A9133C7B}" type="pres">
      <dgm:prSet presAssocID="{7491C326-3001-4A3F-8FC6-E98BF99F38A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F65C41D-6C52-40F4-B634-195848A06B9D}" type="pres">
      <dgm:prSet presAssocID="{29E03E8E-795F-4FB5-A284-3279DCB1CD18}" presName="spacer" presStyleCnt="0"/>
      <dgm:spPr/>
    </dgm:pt>
    <dgm:pt modelId="{3F4A96E9-5C14-4572-BE20-D4B81474D556}" type="pres">
      <dgm:prSet presAssocID="{E1D2C221-A169-4512-8DE2-4BF7BD86F80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3609E51-001B-4A5C-8B62-39ECA2484A06}" type="pres">
      <dgm:prSet presAssocID="{600521E2-60A7-49E6-B837-EBE7A8B16235}" presName="spacer" presStyleCnt="0"/>
      <dgm:spPr/>
    </dgm:pt>
    <dgm:pt modelId="{39BEF676-AE23-4B8A-B1F4-5F321AF7260C}" type="pres">
      <dgm:prSet presAssocID="{B4D7FBD9-1EEA-4F13-8762-293D48C9163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8B4D901-53D5-47B1-8B5F-E35E9B0B543A}" type="presOf" srcId="{4B232A6D-8EDE-41BE-80CE-37A1E6F10BFF}" destId="{D0D6AC52-B38A-4476-B7CA-0523708B9698}" srcOrd="0" destOrd="0" presId="urn:microsoft.com/office/officeart/2005/8/layout/vList2"/>
    <dgm:cxn modelId="{52A3780C-92D9-408B-850C-093F47CF8F52}" type="presOf" srcId="{B4D7FBD9-1EEA-4F13-8762-293D48C9163C}" destId="{39BEF676-AE23-4B8A-B1F4-5F321AF7260C}" srcOrd="0" destOrd="0" presId="urn:microsoft.com/office/officeart/2005/8/layout/vList2"/>
    <dgm:cxn modelId="{0B38FB48-389A-4EB6-81D8-B712330BA134}" srcId="{4B232A6D-8EDE-41BE-80CE-37A1E6F10BFF}" destId="{7491C326-3001-4A3F-8FC6-E98BF99F38A4}" srcOrd="2" destOrd="0" parTransId="{EC3B02EC-C847-418C-8697-1DCEDB6F502C}" sibTransId="{29E03E8E-795F-4FB5-A284-3279DCB1CD18}"/>
    <dgm:cxn modelId="{EBA2C44A-07E1-4243-AF48-0A88B2430F1D}" srcId="{4B232A6D-8EDE-41BE-80CE-37A1E6F10BFF}" destId="{B4D7FBD9-1EEA-4F13-8762-293D48C9163C}" srcOrd="4" destOrd="0" parTransId="{C9A34246-B329-4053-9013-B9E9B1D48174}" sibTransId="{1C38FB73-E7E4-4C73-856A-E6E46D01A2BD}"/>
    <dgm:cxn modelId="{DE100550-6A00-40AA-8C5E-DCB9125FE7B2}" type="presOf" srcId="{68338D0F-3B68-4888-B811-502E5E557E8B}" destId="{EB375559-A041-4E95-8F03-E954659F264A}" srcOrd="0" destOrd="0" presId="urn:microsoft.com/office/officeart/2005/8/layout/vList2"/>
    <dgm:cxn modelId="{A4793280-C6BA-4204-A727-81CBA26C4926}" srcId="{4B232A6D-8EDE-41BE-80CE-37A1E6F10BFF}" destId="{E1D2C221-A169-4512-8DE2-4BF7BD86F80F}" srcOrd="3" destOrd="0" parTransId="{C0646955-6C05-4A1A-AC2C-06403E23640C}" sibTransId="{600521E2-60A7-49E6-B837-EBE7A8B16235}"/>
    <dgm:cxn modelId="{E5EB2988-360B-49F3-BA8F-D03219D65E16}" srcId="{4B232A6D-8EDE-41BE-80CE-37A1E6F10BFF}" destId="{4CF7E69B-5F6D-4035-82B7-4B7542D588A8}" srcOrd="0" destOrd="0" parTransId="{30946C53-AAAE-41C5-8DC4-826D76E9E4B6}" sibTransId="{982BAF9A-DBAE-4349-AEC9-79B9B388A994}"/>
    <dgm:cxn modelId="{ADCC0FB0-E322-4A39-81F9-154032637650}" srcId="{4B232A6D-8EDE-41BE-80CE-37A1E6F10BFF}" destId="{68338D0F-3B68-4888-B811-502E5E557E8B}" srcOrd="1" destOrd="0" parTransId="{27B5F172-EC92-4600-A7F5-52AFAD227FEE}" sibTransId="{140BF1BB-7CAD-47A5-A483-13C5E674A018}"/>
    <dgm:cxn modelId="{2B59F4CA-110D-4384-8149-1D61D33C946B}" type="presOf" srcId="{7491C326-3001-4A3F-8FC6-E98BF99F38A4}" destId="{E244CFC8-9E23-4905-BF68-E210A9133C7B}" srcOrd="0" destOrd="0" presId="urn:microsoft.com/office/officeart/2005/8/layout/vList2"/>
    <dgm:cxn modelId="{DD9D4DE1-DCE7-4694-88CD-8A10034D46A7}" type="presOf" srcId="{E1D2C221-A169-4512-8DE2-4BF7BD86F80F}" destId="{3F4A96E9-5C14-4572-BE20-D4B81474D556}" srcOrd="0" destOrd="0" presId="urn:microsoft.com/office/officeart/2005/8/layout/vList2"/>
    <dgm:cxn modelId="{0E0F5CEE-E276-45D9-9227-456A1688DD3E}" type="presOf" srcId="{4CF7E69B-5F6D-4035-82B7-4B7542D588A8}" destId="{68806677-6F92-4887-9D69-AA393153902B}" srcOrd="0" destOrd="0" presId="urn:microsoft.com/office/officeart/2005/8/layout/vList2"/>
    <dgm:cxn modelId="{8E49AE5E-A939-4AA8-A02E-35E3161BC34A}" type="presParOf" srcId="{D0D6AC52-B38A-4476-B7CA-0523708B9698}" destId="{68806677-6F92-4887-9D69-AA393153902B}" srcOrd="0" destOrd="0" presId="urn:microsoft.com/office/officeart/2005/8/layout/vList2"/>
    <dgm:cxn modelId="{4B087953-1EC8-4E36-867A-41684AD4EA2A}" type="presParOf" srcId="{D0D6AC52-B38A-4476-B7CA-0523708B9698}" destId="{8D71FCDF-6BDE-4996-882E-FD03F04EBCE9}" srcOrd="1" destOrd="0" presId="urn:microsoft.com/office/officeart/2005/8/layout/vList2"/>
    <dgm:cxn modelId="{414EFFD0-4DDD-46BD-89EE-C481060FB201}" type="presParOf" srcId="{D0D6AC52-B38A-4476-B7CA-0523708B9698}" destId="{EB375559-A041-4E95-8F03-E954659F264A}" srcOrd="2" destOrd="0" presId="urn:microsoft.com/office/officeart/2005/8/layout/vList2"/>
    <dgm:cxn modelId="{ACADD1E0-5930-47D2-BDF9-9551CC0EBDC6}" type="presParOf" srcId="{D0D6AC52-B38A-4476-B7CA-0523708B9698}" destId="{5080E689-FE97-4B5D-B7C8-1999512A95F7}" srcOrd="3" destOrd="0" presId="urn:microsoft.com/office/officeart/2005/8/layout/vList2"/>
    <dgm:cxn modelId="{6AFE2DFD-2037-4E49-8BCB-7C3E342950CB}" type="presParOf" srcId="{D0D6AC52-B38A-4476-B7CA-0523708B9698}" destId="{E244CFC8-9E23-4905-BF68-E210A9133C7B}" srcOrd="4" destOrd="0" presId="urn:microsoft.com/office/officeart/2005/8/layout/vList2"/>
    <dgm:cxn modelId="{6356DDEF-C3E1-4DF9-B924-5EDA5C93BBD2}" type="presParOf" srcId="{D0D6AC52-B38A-4476-B7CA-0523708B9698}" destId="{5F65C41D-6C52-40F4-B634-195848A06B9D}" srcOrd="5" destOrd="0" presId="urn:microsoft.com/office/officeart/2005/8/layout/vList2"/>
    <dgm:cxn modelId="{2D302EC2-B263-4537-87EC-3A4CF5D347CD}" type="presParOf" srcId="{D0D6AC52-B38A-4476-B7CA-0523708B9698}" destId="{3F4A96E9-5C14-4572-BE20-D4B81474D556}" srcOrd="6" destOrd="0" presId="urn:microsoft.com/office/officeart/2005/8/layout/vList2"/>
    <dgm:cxn modelId="{CCADB21A-9C0F-4F86-9710-3F5744060EC2}" type="presParOf" srcId="{D0D6AC52-B38A-4476-B7CA-0523708B9698}" destId="{03609E51-001B-4A5C-8B62-39ECA2484A06}" srcOrd="7" destOrd="0" presId="urn:microsoft.com/office/officeart/2005/8/layout/vList2"/>
    <dgm:cxn modelId="{80462DA2-1454-41AC-9257-A0A65F29E1FD}" type="presParOf" srcId="{D0D6AC52-B38A-4476-B7CA-0523708B9698}" destId="{39BEF676-AE23-4B8A-B1F4-5F321AF7260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ADD77E-A3E3-40E7-A256-3FDF17D14AC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F3697DE-8419-4915-954D-E72E1FF79DC5}">
      <dgm:prSet/>
      <dgm:spPr/>
      <dgm:t>
        <a:bodyPr/>
        <a:lstStyle/>
        <a:p>
          <a:r>
            <a:rPr lang="en-US"/>
            <a:t>Assigned caseworker</a:t>
          </a:r>
        </a:p>
      </dgm:t>
    </dgm:pt>
    <dgm:pt modelId="{CA19D3EB-7D54-4CAA-A6E1-5DB476257EEF}" type="parTrans" cxnId="{13CADF6B-5C3F-4EAF-BC0B-23DCACD431AD}">
      <dgm:prSet/>
      <dgm:spPr/>
      <dgm:t>
        <a:bodyPr/>
        <a:lstStyle/>
        <a:p>
          <a:endParaRPr lang="en-US"/>
        </a:p>
      </dgm:t>
    </dgm:pt>
    <dgm:pt modelId="{005AD192-4549-4CC6-A6BC-40C0EA0F6CBF}" type="sibTrans" cxnId="{13CADF6B-5C3F-4EAF-BC0B-23DCACD431AD}">
      <dgm:prSet/>
      <dgm:spPr/>
      <dgm:t>
        <a:bodyPr/>
        <a:lstStyle/>
        <a:p>
          <a:endParaRPr lang="en-US"/>
        </a:p>
      </dgm:t>
    </dgm:pt>
    <dgm:pt modelId="{AEAEB7A6-1FF1-4AF8-80B8-39BC3D9FA4BA}">
      <dgm:prSet/>
      <dgm:spPr/>
      <dgm:t>
        <a:bodyPr/>
        <a:lstStyle/>
        <a:p>
          <a:r>
            <a:rPr lang="en-US" dirty="0"/>
            <a:t>Case Planning</a:t>
          </a:r>
        </a:p>
      </dgm:t>
    </dgm:pt>
    <dgm:pt modelId="{9B44DC45-1EA8-4A57-9CB4-74B2BA645A6F}" type="parTrans" cxnId="{575F384C-D7F1-4A0C-9805-8FE37719EC0B}">
      <dgm:prSet/>
      <dgm:spPr/>
      <dgm:t>
        <a:bodyPr/>
        <a:lstStyle/>
        <a:p>
          <a:endParaRPr lang="en-US"/>
        </a:p>
      </dgm:t>
    </dgm:pt>
    <dgm:pt modelId="{A969BA85-CA1A-490D-8872-E5A27D65ED1C}" type="sibTrans" cxnId="{575F384C-D7F1-4A0C-9805-8FE37719EC0B}">
      <dgm:prSet/>
      <dgm:spPr/>
      <dgm:t>
        <a:bodyPr/>
        <a:lstStyle/>
        <a:p>
          <a:endParaRPr lang="en-US"/>
        </a:p>
      </dgm:t>
    </dgm:pt>
    <dgm:pt modelId="{3F0F605B-96CF-48E9-8C7F-89DFA0B46EAE}">
      <dgm:prSet/>
      <dgm:spPr/>
      <dgm:t>
        <a:bodyPr/>
        <a:lstStyle/>
        <a:p>
          <a:r>
            <a:rPr lang="en-US"/>
            <a:t>Case Staffing</a:t>
          </a:r>
        </a:p>
      </dgm:t>
    </dgm:pt>
    <dgm:pt modelId="{7F6F177F-9A0A-4D57-B143-736D0AA1290F}" type="parTrans" cxnId="{EED2E858-2A3C-48B2-9EE9-31FFD2A1A649}">
      <dgm:prSet/>
      <dgm:spPr/>
      <dgm:t>
        <a:bodyPr/>
        <a:lstStyle/>
        <a:p>
          <a:endParaRPr lang="en-US"/>
        </a:p>
      </dgm:t>
    </dgm:pt>
    <dgm:pt modelId="{1E235F82-249C-4940-B0DA-53FBDC4CEA01}" type="sibTrans" cxnId="{EED2E858-2A3C-48B2-9EE9-31FFD2A1A649}">
      <dgm:prSet/>
      <dgm:spPr/>
      <dgm:t>
        <a:bodyPr/>
        <a:lstStyle/>
        <a:p>
          <a:endParaRPr lang="en-US"/>
        </a:p>
      </dgm:t>
    </dgm:pt>
    <dgm:pt modelId="{4FD05B6C-A1F4-481E-832A-4CF85A9A376A}" type="pres">
      <dgm:prSet presAssocID="{7CADD77E-A3E3-40E7-A256-3FDF17D14AC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97C0E0B-A8C9-42D3-8A6B-3A2163339BD7}" type="pres">
      <dgm:prSet presAssocID="{EF3697DE-8419-4915-954D-E72E1FF79DC5}" presName="hierRoot1" presStyleCnt="0"/>
      <dgm:spPr/>
    </dgm:pt>
    <dgm:pt modelId="{4BFB13CB-5E93-4767-BC01-520C93176FA7}" type="pres">
      <dgm:prSet presAssocID="{EF3697DE-8419-4915-954D-E72E1FF79DC5}" presName="composite" presStyleCnt="0"/>
      <dgm:spPr/>
    </dgm:pt>
    <dgm:pt modelId="{94641922-6706-47A0-BEBA-C0A555BC9428}" type="pres">
      <dgm:prSet presAssocID="{EF3697DE-8419-4915-954D-E72E1FF79DC5}" presName="background" presStyleLbl="node0" presStyleIdx="0" presStyleCnt="3"/>
      <dgm:spPr/>
    </dgm:pt>
    <dgm:pt modelId="{81905C74-4B02-4076-9AB3-2B7262AA98A7}" type="pres">
      <dgm:prSet presAssocID="{EF3697DE-8419-4915-954D-E72E1FF79DC5}" presName="text" presStyleLbl="fgAcc0" presStyleIdx="0" presStyleCnt="3">
        <dgm:presLayoutVars>
          <dgm:chPref val="3"/>
        </dgm:presLayoutVars>
      </dgm:prSet>
      <dgm:spPr/>
    </dgm:pt>
    <dgm:pt modelId="{4D328F58-8922-4AD1-842E-C4BAFAA928AD}" type="pres">
      <dgm:prSet presAssocID="{EF3697DE-8419-4915-954D-E72E1FF79DC5}" presName="hierChild2" presStyleCnt="0"/>
      <dgm:spPr/>
    </dgm:pt>
    <dgm:pt modelId="{7AB728BF-3B98-450F-B860-15BCD38DBA32}" type="pres">
      <dgm:prSet presAssocID="{AEAEB7A6-1FF1-4AF8-80B8-39BC3D9FA4BA}" presName="hierRoot1" presStyleCnt="0"/>
      <dgm:spPr/>
    </dgm:pt>
    <dgm:pt modelId="{BDE5BBC5-9776-4FB0-9E02-D4DDA9D96997}" type="pres">
      <dgm:prSet presAssocID="{AEAEB7A6-1FF1-4AF8-80B8-39BC3D9FA4BA}" presName="composite" presStyleCnt="0"/>
      <dgm:spPr/>
    </dgm:pt>
    <dgm:pt modelId="{8ED3A9F0-0448-477B-AF0C-C5F7B97117FD}" type="pres">
      <dgm:prSet presAssocID="{AEAEB7A6-1FF1-4AF8-80B8-39BC3D9FA4BA}" presName="background" presStyleLbl="node0" presStyleIdx="1" presStyleCnt="3"/>
      <dgm:spPr/>
    </dgm:pt>
    <dgm:pt modelId="{D8B920F0-1F64-4615-A701-F2DD47C40FFC}" type="pres">
      <dgm:prSet presAssocID="{AEAEB7A6-1FF1-4AF8-80B8-39BC3D9FA4BA}" presName="text" presStyleLbl="fgAcc0" presStyleIdx="1" presStyleCnt="3">
        <dgm:presLayoutVars>
          <dgm:chPref val="3"/>
        </dgm:presLayoutVars>
      </dgm:prSet>
      <dgm:spPr/>
    </dgm:pt>
    <dgm:pt modelId="{FF069133-9B24-4C1D-9725-A006013CC3AD}" type="pres">
      <dgm:prSet presAssocID="{AEAEB7A6-1FF1-4AF8-80B8-39BC3D9FA4BA}" presName="hierChild2" presStyleCnt="0"/>
      <dgm:spPr/>
    </dgm:pt>
    <dgm:pt modelId="{F5C350F0-E9DB-437D-A0F5-35D0F14493B4}" type="pres">
      <dgm:prSet presAssocID="{3F0F605B-96CF-48E9-8C7F-89DFA0B46EAE}" presName="hierRoot1" presStyleCnt="0"/>
      <dgm:spPr/>
    </dgm:pt>
    <dgm:pt modelId="{767AC31C-6F84-4E51-97A2-2A94390E6699}" type="pres">
      <dgm:prSet presAssocID="{3F0F605B-96CF-48E9-8C7F-89DFA0B46EAE}" presName="composite" presStyleCnt="0"/>
      <dgm:spPr/>
    </dgm:pt>
    <dgm:pt modelId="{E3016D00-E2B6-494B-B1B9-C7E1F5889524}" type="pres">
      <dgm:prSet presAssocID="{3F0F605B-96CF-48E9-8C7F-89DFA0B46EAE}" presName="background" presStyleLbl="node0" presStyleIdx="2" presStyleCnt="3"/>
      <dgm:spPr/>
    </dgm:pt>
    <dgm:pt modelId="{CE05BC55-9341-4B8C-9A8D-1A5BA6F01957}" type="pres">
      <dgm:prSet presAssocID="{3F0F605B-96CF-48E9-8C7F-89DFA0B46EAE}" presName="text" presStyleLbl="fgAcc0" presStyleIdx="2" presStyleCnt="3">
        <dgm:presLayoutVars>
          <dgm:chPref val="3"/>
        </dgm:presLayoutVars>
      </dgm:prSet>
      <dgm:spPr/>
    </dgm:pt>
    <dgm:pt modelId="{BD09C3D8-A3D2-48A9-88EA-3CC7C7DEFE2F}" type="pres">
      <dgm:prSet presAssocID="{3F0F605B-96CF-48E9-8C7F-89DFA0B46EAE}" presName="hierChild2" presStyleCnt="0"/>
      <dgm:spPr/>
    </dgm:pt>
  </dgm:ptLst>
  <dgm:cxnLst>
    <dgm:cxn modelId="{D02EEF66-1D4C-4C37-B401-070574EF7A03}" type="presOf" srcId="{3F0F605B-96CF-48E9-8C7F-89DFA0B46EAE}" destId="{CE05BC55-9341-4B8C-9A8D-1A5BA6F01957}" srcOrd="0" destOrd="0" presId="urn:microsoft.com/office/officeart/2005/8/layout/hierarchy1"/>
    <dgm:cxn modelId="{13CADF6B-5C3F-4EAF-BC0B-23DCACD431AD}" srcId="{7CADD77E-A3E3-40E7-A256-3FDF17D14AC5}" destId="{EF3697DE-8419-4915-954D-E72E1FF79DC5}" srcOrd="0" destOrd="0" parTransId="{CA19D3EB-7D54-4CAA-A6E1-5DB476257EEF}" sibTransId="{005AD192-4549-4CC6-A6BC-40C0EA0F6CBF}"/>
    <dgm:cxn modelId="{575F384C-D7F1-4A0C-9805-8FE37719EC0B}" srcId="{7CADD77E-A3E3-40E7-A256-3FDF17D14AC5}" destId="{AEAEB7A6-1FF1-4AF8-80B8-39BC3D9FA4BA}" srcOrd="1" destOrd="0" parTransId="{9B44DC45-1EA8-4A57-9CB4-74B2BA645A6F}" sibTransId="{A969BA85-CA1A-490D-8872-E5A27D65ED1C}"/>
    <dgm:cxn modelId="{AFE95455-07FF-433B-ADB7-66F7600A2D86}" type="presOf" srcId="{EF3697DE-8419-4915-954D-E72E1FF79DC5}" destId="{81905C74-4B02-4076-9AB3-2B7262AA98A7}" srcOrd="0" destOrd="0" presId="urn:microsoft.com/office/officeart/2005/8/layout/hierarchy1"/>
    <dgm:cxn modelId="{EED2E858-2A3C-48B2-9EE9-31FFD2A1A649}" srcId="{7CADD77E-A3E3-40E7-A256-3FDF17D14AC5}" destId="{3F0F605B-96CF-48E9-8C7F-89DFA0B46EAE}" srcOrd="2" destOrd="0" parTransId="{7F6F177F-9A0A-4D57-B143-736D0AA1290F}" sibTransId="{1E235F82-249C-4940-B0DA-53FBDC4CEA01}"/>
    <dgm:cxn modelId="{6CD6F479-6BB1-4374-A5AA-CC3BB38E9D5B}" type="presOf" srcId="{7CADD77E-A3E3-40E7-A256-3FDF17D14AC5}" destId="{4FD05B6C-A1F4-481E-832A-4CF85A9A376A}" srcOrd="0" destOrd="0" presId="urn:microsoft.com/office/officeart/2005/8/layout/hierarchy1"/>
    <dgm:cxn modelId="{132FEAB6-4F86-4B23-B651-E1F80DA9704F}" type="presOf" srcId="{AEAEB7A6-1FF1-4AF8-80B8-39BC3D9FA4BA}" destId="{D8B920F0-1F64-4615-A701-F2DD47C40FFC}" srcOrd="0" destOrd="0" presId="urn:microsoft.com/office/officeart/2005/8/layout/hierarchy1"/>
    <dgm:cxn modelId="{F3D44564-9BB3-4EE8-9339-3D32AE0A308B}" type="presParOf" srcId="{4FD05B6C-A1F4-481E-832A-4CF85A9A376A}" destId="{C97C0E0B-A8C9-42D3-8A6B-3A2163339BD7}" srcOrd="0" destOrd="0" presId="urn:microsoft.com/office/officeart/2005/8/layout/hierarchy1"/>
    <dgm:cxn modelId="{A386BD90-6748-4133-85B8-20FD84B92640}" type="presParOf" srcId="{C97C0E0B-A8C9-42D3-8A6B-3A2163339BD7}" destId="{4BFB13CB-5E93-4767-BC01-520C93176FA7}" srcOrd="0" destOrd="0" presId="urn:microsoft.com/office/officeart/2005/8/layout/hierarchy1"/>
    <dgm:cxn modelId="{779BC6B0-22EA-4901-B262-208312714BB7}" type="presParOf" srcId="{4BFB13CB-5E93-4767-BC01-520C93176FA7}" destId="{94641922-6706-47A0-BEBA-C0A555BC9428}" srcOrd="0" destOrd="0" presId="urn:microsoft.com/office/officeart/2005/8/layout/hierarchy1"/>
    <dgm:cxn modelId="{57FBA8E6-51B0-4BA3-B31B-DA0985F2D144}" type="presParOf" srcId="{4BFB13CB-5E93-4767-BC01-520C93176FA7}" destId="{81905C74-4B02-4076-9AB3-2B7262AA98A7}" srcOrd="1" destOrd="0" presId="urn:microsoft.com/office/officeart/2005/8/layout/hierarchy1"/>
    <dgm:cxn modelId="{EE80CF62-CE7F-41FA-A7EC-3F33B7DAE593}" type="presParOf" srcId="{C97C0E0B-A8C9-42D3-8A6B-3A2163339BD7}" destId="{4D328F58-8922-4AD1-842E-C4BAFAA928AD}" srcOrd="1" destOrd="0" presId="urn:microsoft.com/office/officeart/2005/8/layout/hierarchy1"/>
    <dgm:cxn modelId="{0601B8B9-579F-42A7-ACBA-B08501F8FA00}" type="presParOf" srcId="{4FD05B6C-A1F4-481E-832A-4CF85A9A376A}" destId="{7AB728BF-3B98-450F-B860-15BCD38DBA32}" srcOrd="1" destOrd="0" presId="urn:microsoft.com/office/officeart/2005/8/layout/hierarchy1"/>
    <dgm:cxn modelId="{0CD24C3F-7D2D-44F4-BCA9-B8F4B6FE05D7}" type="presParOf" srcId="{7AB728BF-3B98-450F-B860-15BCD38DBA32}" destId="{BDE5BBC5-9776-4FB0-9E02-D4DDA9D96997}" srcOrd="0" destOrd="0" presId="urn:microsoft.com/office/officeart/2005/8/layout/hierarchy1"/>
    <dgm:cxn modelId="{24B9A4AC-8FD7-499C-888A-9DAA03D68983}" type="presParOf" srcId="{BDE5BBC5-9776-4FB0-9E02-D4DDA9D96997}" destId="{8ED3A9F0-0448-477B-AF0C-C5F7B97117FD}" srcOrd="0" destOrd="0" presId="urn:microsoft.com/office/officeart/2005/8/layout/hierarchy1"/>
    <dgm:cxn modelId="{4786A061-26A1-464D-819D-FC0492653EFE}" type="presParOf" srcId="{BDE5BBC5-9776-4FB0-9E02-D4DDA9D96997}" destId="{D8B920F0-1F64-4615-A701-F2DD47C40FFC}" srcOrd="1" destOrd="0" presId="urn:microsoft.com/office/officeart/2005/8/layout/hierarchy1"/>
    <dgm:cxn modelId="{72115DD2-942B-45BF-8F0B-E6E07B1CF10B}" type="presParOf" srcId="{7AB728BF-3B98-450F-B860-15BCD38DBA32}" destId="{FF069133-9B24-4C1D-9725-A006013CC3AD}" srcOrd="1" destOrd="0" presId="urn:microsoft.com/office/officeart/2005/8/layout/hierarchy1"/>
    <dgm:cxn modelId="{374202A6-E3D0-48AE-9AE2-10955DA87C72}" type="presParOf" srcId="{4FD05B6C-A1F4-481E-832A-4CF85A9A376A}" destId="{F5C350F0-E9DB-437D-A0F5-35D0F14493B4}" srcOrd="2" destOrd="0" presId="urn:microsoft.com/office/officeart/2005/8/layout/hierarchy1"/>
    <dgm:cxn modelId="{D284535C-56EE-497A-8FD2-8BDE791A5977}" type="presParOf" srcId="{F5C350F0-E9DB-437D-A0F5-35D0F14493B4}" destId="{767AC31C-6F84-4E51-97A2-2A94390E6699}" srcOrd="0" destOrd="0" presId="urn:microsoft.com/office/officeart/2005/8/layout/hierarchy1"/>
    <dgm:cxn modelId="{CBB68C62-9021-48CD-890B-78F9BEBF29E2}" type="presParOf" srcId="{767AC31C-6F84-4E51-97A2-2A94390E6699}" destId="{E3016D00-E2B6-494B-B1B9-C7E1F5889524}" srcOrd="0" destOrd="0" presId="urn:microsoft.com/office/officeart/2005/8/layout/hierarchy1"/>
    <dgm:cxn modelId="{61C91767-A9DD-4AF3-840B-FA0483381980}" type="presParOf" srcId="{767AC31C-6F84-4E51-97A2-2A94390E6699}" destId="{CE05BC55-9341-4B8C-9A8D-1A5BA6F01957}" srcOrd="1" destOrd="0" presId="urn:microsoft.com/office/officeart/2005/8/layout/hierarchy1"/>
    <dgm:cxn modelId="{34A07217-AF13-4657-84DE-2BD3EE0F6D25}" type="presParOf" srcId="{F5C350F0-E9DB-437D-A0F5-35D0F14493B4}" destId="{BD09C3D8-A3D2-48A9-88EA-3CC7C7DEFE2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7834AAB-6CD8-4A4A-998E-01CDC48F916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B9C4F4D-A498-40F7-A531-903C83961D52}">
      <dgm:prSet/>
      <dgm:spPr/>
      <dgm:t>
        <a:bodyPr/>
        <a:lstStyle/>
        <a:p>
          <a:r>
            <a:rPr lang="en-US" dirty="0"/>
            <a:t>When eligible for community supervision</a:t>
          </a:r>
        </a:p>
      </dgm:t>
    </dgm:pt>
    <dgm:pt modelId="{27E013D1-64BB-413C-89C3-8184C1D707CF}" type="parTrans" cxnId="{8512C45E-42B6-4F92-AA1B-8189C2920413}">
      <dgm:prSet/>
      <dgm:spPr/>
      <dgm:t>
        <a:bodyPr/>
        <a:lstStyle/>
        <a:p>
          <a:endParaRPr lang="en-US"/>
        </a:p>
      </dgm:t>
    </dgm:pt>
    <dgm:pt modelId="{6D3FB0BA-302D-45BF-9C44-506BC9C7F881}" type="sibTrans" cxnId="{8512C45E-42B6-4F92-AA1B-8189C2920413}">
      <dgm:prSet/>
      <dgm:spPr/>
      <dgm:t>
        <a:bodyPr/>
        <a:lstStyle/>
        <a:p>
          <a:endParaRPr lang="en-US"/>
        </a:p>
      </dgm:t>
    </dgm:pt>
    <dgm:pt modelId="{89F3E922-1958-4E6A-A66C-A896BADFC251}">
      <dgm:prSet/>
      <dgm:spPr/>
      <dgm:t>
        <a:bodyPr/>
        <a:lstStyle/>
        <a:p>
          <a:r>
            <a:rPr lang="en-US" dirty="0"/>
            <a:t>What programming or other planning needs to be done while incarcerated and upon release</a:t>
          </a:r>
        </a:p>
      </dgm:t>
    </dgm:pt>
    <dgm:pt modelId="{BCA6642F-B372-47CE-A447-9106821D6CEE}" type="parTrans" cxnId="{92732BBD-4AEE-4246-9B1D-9758A4BD07F3}">
      <dgm:prSet/>
      <dgm:spPr/>
      <dgm:t>
        <a:bodyPr/>
        <a:lstStyle/>
        <a:p>
          <a:endParaRPr lang="en-US"/>
        </a:p>
      </dgm:t>
    </dgm:pt>
    <dgm:pt modelId="{9AE07E23-2BCE-4994-B56F-D49D621B304C}" type="sibTrans" cxnId="{92732BBD-4AEE-4246-9B1D-9758A4BD07F3}">
      <dgm:prSet/>
      <dgm:spPr/>
      <dgm:t>
        <a:bodyPr/>
        <a:lstStyle/>
        <a:p>
          <a:endParaRPr lang="en-US"/>
        </a:p>
      </dgm:t>
    </dgm:pt>
    <dgm:pt modelId="{9E222CCD-3E5D-4B1D-8239-BE4CA52597F7}">
      <dgm:prSet/>
      <dgm:spPr/>
      <dgm:t>
        <a:bodyPr/>
        <a:lstStyle/>
        <a:p>
          <a:r>
            <a:rPr lang="en-US" dirty="0"/>
            <a:t>RSN or Risk Containment</a:t>
          </a:r>
        </a:p>
      </dgm:t>
    </dgm:pt>
    <dgm:pt modelId="{F369330C-0A17-4B8D-9C46-6C01AC0A4D7F}" type="parTrans" cxnId="{C9013C9A-289F-4B62-8BCF-1D5BD3C5A2FF}">
      <dgm:prSet/>
      <dgm:spPr/>
      <dgm:t>
        <a:bodyPr/>
        <a:lstStyle/>
        <a:p>
          <a:endParaRPr lang="en-US"/>
        </a:p>
      </dgm:t>
    </dgm:pt>
    <dgm:pt modelId="{C2FCBFBD-AE4F-4B31-954F-A7846739FC77}" type="sibTrans" cxnId="{C9013C9A-289F-4B62-8BCF-1D5BD3C5A2FF}">
      <dgm:prSet/>
      <dgm:spPr/>
      <dgm:t>
        <a:bodyPr/>
        <a:lstStyle/>
        <a:p>
          <a:endParaRPr lang="en-US"/>
        </a:p>
      </dgm:t>
    </dgm:pt>
    <dgm:pt modelId="{1F022A8F-02F4-435E-824D-5F255E6B3A65}">
      <dgm:prSet/>
      <dgm:spPr/>
      <dgm:t>
        <a:bodyPr/>
        <a:lstStyle/>
        <a:p>
          <a:r>
            <a:rPr lang="en-US" dirty="0"/>
            <a:t>Any other possible means to thwart release</a:t>
          </a:r>
        </a:p>
      </dgm:t>
    </dgm:pt>
    <dgm:pt modelId="{6BE22976-4777-4AA3-8CF0-453F6515A1AD}" type="parTrans" cxnId="{B2B2CB5A-0F08-48C9-BF8E-D02D0280D92B}">
      <dgm:prSet/>
      <dgm:spPr/>
      <dgm:t>
        <a:bodyPr/>
        <a:lstStyle/>
        <a:p>
          <a:endParaRPr lang="en-US"/>
        </a:p>
      </dgm:t>
    </dgm:pt>
    <dgm:pt modelId="{14D9EEA8-40E9-441F-8FD7-24CC32B0016A}" type="sibTrans" cxnId="{B2B2CB5A-0F08-48C9-BF8E-D02D0280D92B}">
      <dgm:prSet/>
      <dgm:spPr/>
      <dgm:t>
        <a:bodyPr/>
        <a:lstStyle/>
        <a:p>
          <a:endParaRPr lang="en-US"/>
        </a:p>
      </dgm:t>
    </dgm:pt>
    <dgm:pt modelId="{BDE50DE4-BE8D-40DE-AF8B-907D94469017}" type="pres">
      <dgm:prSet presAssocID="{77834AAB-6CD8-4A4A-998E-01CDC48F916B}" presName="linear" presStyleCnt="0">
        <dgm:presLayoutVars>
          <dgm:animLvl val="lvl"/>
          <dgm:resizeHandles val="exact"/>
        </dgm:presLayoutVars>
      </dgm:prSet>
      <dgm:spPr/>
    </dgm:pt>
    <dgm:pt modelId="{763058BD-3B5D-4F96-8A6E-F3D74E7C23CD}" type="pres">
      <dgm:prSet presAssocID="{9B9C4F4D-A498-40F7-A531-903C83961D5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06E516B-1B0D-47AA-86FD-8802F6A04715}" type="pres">
      <dgm:prSet presAssocID="{6D3FB0BA-302D-45BF-9C44-506BC9C7F881}" presName="spacer" presStyleCnt="0"/>
      <dgm:spPr/>
    </dgm:pt>
    <dgm:pt modelId="{8B83C802-9C22-4663-AD14-78C5A49F294C}" type="pres">
      <dgm:prSet presAssocID="{89F3E922-1958-4E6A-A66C-A896BADFC25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E279881-5AFA-4C37-A445-3D576F4CA070}" type="pres">
      <dgm:prSet presAssocID="{9AE07E23-2BCE-4994-B56F-D49D621B304C}" presName="spacer" presStyleCnt="0"/>
      <dgm:spPr/>
    </dgm:pt>
    <dgm:pt modelId="{C7A3AB66-5968-478C-A99C-C9D11A283990}" type="pres">
      <dgm:prSet presAssocID="{9E222CCD-3E5D-4B1D-8239-BE4CA52597F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D8B748B-1BCA-43F3-8609-0A7EFC5DCB0A}" type="pres">
      <dgm:prSet presAssocID="{C2FCBFBD-AE4F-4B31-954F-A7846739FC77}" presName="spacer" presStyleCnt="0"/>
      <dgm:spPr/>
    </dgm:pt>
    <dgm:pt modelId="{ADF5DE28-DAC2-4972-AD02-BC5A0DE757DF}" type="pres">
      <dgm:prSet presAssocID="{1F022A8F-02F4-435E-824D-5F255E6B3A6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512C45E-42B6-4F92-AA1B-8189C2920413}" srcId="{77834AAB-6CD8-4A4A-998E-01CDC48F916B}" destId="{9B9C4F4D-A498-40F7-A531-903C83961D52}" srcOrd="0" destOrd="0" parTransId="{27E013D1-64BB-413C-89C3-8184C1D707CF}" sibTransId="{6D3FB0BA-302D-45BF-9C44-506BC9C7F881}"/>
    <dgm:cxn modelId="{27C02052-2412-4683-9C70-D58906D9DAD9}" type="presOf" srcId="{9E222CCD-3E5D-4B1D-8239-BE4CA52597F7}" destId="{C7A3AB66-5968-478C-A99C-C9D11A283990}" srcOrd="0" destOrd="0" presId="urn:microsoft.com/office/officeart/2005/8/layout/vList2"/>
    <dgm:cxn modelId="{B2B2CB5A-0F08-48C9-BF8E-D02D0280D92B}" srcId="{77834AAB-6CD8-4A4A-998E-01CDC48F916B}" destId="{1F022A8F-02F4-435E-824D-5F255E6B3A65}" srcOrd="3" destOrd="0" parTransId="{6BE22976-4777-4AA3-8CF0-453F6515A1AD}" sibTransId="{14D9EEA8-40E9-441F-8FD7-24CC32B0016A}"/>
    <dgm:cxn modelId="{C9013C9A-289F-4B62-8BCF-1D5BD3C5A2FF}" srcId="{77834AAB-6CD8-4A4A-998E-01CDC48F916B}" destId="{9E222CCD-3E5D-4B1D-8239-BE4CA52597F7}" srcOrd="2" destOrd="0" parTransId="{F369330C-0A17-4B8D-9C46-6C01AC0A4D7F}" sibTransId="{C2FCBFBD-AE4F-4B31-954F-A7846739FC77}"/>
    <dgm:cxn modelId="{EB4A3D9C-E124-4B68-9C18-B4A878BDAFB5}" type="presOf" srcId="{9B9C4F4D-A498-40F7-A531-903C83961D52}" destId="{763058BD-3B5D-4F96-8A6E-F3D74E7C23CD}" srcOrd="0" destOrd="0" presId="urn:microsoft.com/office/officeart/2005/8/layout/vList2"/>
    <dgm:cxn modelId="{C83BE7B3-7997-4053-898B-199D2873B78E}" type="presOf" srcId="{77834AAB-6CD8-4A4A-998E-01CDC48F916B}" destId="{BDE50DE4-BE8D-40DE-AF8B-907D94469017}" srcOrd="0" destOrd="0" presId="urn:microsoft.com/office/officeart/2005/8/layout/vList2"/>
    <dgm:cxn modelId="{92732BBD-4AEE-4246-9B1D-9758A4BD07F3}" srcId="{77834AAB-6CD8-4A4A-998E-01CDC48F916B}" destId="{89F3E922-1958-4E6A-A66C-A896BADFC251}" srcOrd="1" destOrd="0" parTransId="{BCA6642F-B372-47CE-A447-9106821D6CEE}" sibTransId="{9AE07E23-2BCE-4994-B56F-D49D621B304C}"/>
    <dgm:cxn modelId="{1B6295BF-2C81-4D48-863F-FAE36A2342B8}" type="presOf" srcId="{89F3E922-1958-4E6A-A66C-A896BADFC251}" destId="{8B83C802-9C22-4663-AD14-78C5A49F294C}" srcOrd="0" destOrd="0" presId="urn:microsoft.com/office/officeart/2005/8/layout/vList2"/>
    <dgm:cxn modelId="{33FA71CF-9FA5-4BEE-8FA8-195DCF307D8D}" type="presOf" srcId="{1F022A8F-02F4-435E-824D-5F255E6B3A65}" destId="{ADF5DE28-DAC2-4972-AD02-BC5A0DE757DF}" srcOrd="0" destOrd="0" presId="urn:microsoft.com/office/officeart/2005/8/layout/vList2"/>
    <dgm:cxn modelId="{8632818C-2E28-4E4D-A446-921D426F73A6}" type="presParOf" srcId="{BDE50DE4-BE8D-40DE-AF8B-907D94469017}" destId="{763058BD-3B5D-4F96-8A6E-F3D74E7C23CD}" srcOrd="0" destOrd="0" presId="urn:microsoft.com/office/officeart/2005/8/layout/vList2"/>
    <dgm:cxn modelId="{7E984F9A-88E2-4FB0-88E0-6BA171802352}" type="presParOf" srcId="{BDE50DE4-BE8D-40DE-AF8B-907D94469017}" destId="{706E516B-1B0D-47AA-86FD-8802F6A04715}" srcOrd="1" destOrd="0" presId="urn:microsoft.com/office/officeart/2005/8/layout/vList2"/>
    <dgm:cxn modelId="{3665F311-431E-4522-9833-EE3396D4D0F6}" type="presParOf" srcId="{BDE50DE4-BE8D-40DE-AF8B-907D94469017}" destId="{8B83C802-9C22-4663-AD14-78C5A49F294C}" srcOrd="2" destOrd="0" presId="urn:microsoft.com/office/officeart/2005/8/layout/vList2"/>
    <dgm:cxn modelId="{633AAD6A-C292-4E9F-B38B-E5A5A549C0F0}" type="presParOf" srcId="{BDE50DE4-BE8D-40DE-AF8B-907D94469017}" destId="{6E279881-5AFA-4C37-A445-3D576F4CA070}" srcOrd="3" destOrd="0" presId="urn:microsoft.com/office/officeart/2005/8/layout/vList2"/>
    <dgm:cxn modelId="{A9A99181-156D-4E2E-965A-F248833D4ABE}" type="presParOf" srcId="{BDE50DE4-BE8D-40DE-AF8B-907D94469017}" destId="{C7A3AB66-5968-478C-A99C-C9D11A283990}" srcOrd="4" destOrd="0" presId="urn:microsoft.com/office/officeart/2005/8/layout/vList2"/>
    <dgm:cxn modelId="{65B5CA07-9BB4-4656-9B00-0BA34A573194}" type="presParOf" srcId="{BDE50DE4-BE8D-40DE-AF8B-907D94469017}" destId="{1D8B748B-1BCA-43F3-8609-0A7EFC5DCB0A}" srcOrd="5" destOrd="0" presId="urn:microsoft.com/office/officeart/2005/8/layout/vList2"/>
    <dgm:cxn modelId="{AD2346BC-5610-4950-8991-5DCAE5BBD05D}" type="presParOf" srcId="{BDE50DE4-BE8D-40DE-AF8B-907D94469017}" destId="{ADF5DE28-DAC2-4972-AD02-BC5A0DE757D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D421EFB0-B427-4515-91E8-C2CAD3B6BD4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B50C26C-A7DA-43A4-9078-FFE9BF81BFA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Rule 74:</a:t>
          </a:r>
        </a:p>
      </dgm:t>
    </dgm:pt>
    <dgm:pt modelId="{56625B5D-43D4-4B46-8CB6-52B48571DB64}" type="parTrans" cxnId="{20157418-2F47-450A-A4FA-B7652F88F912}">
      <dgm:prSet/>
      <dgm:spPr/>
      <dgm:t>
        <a:bodyPr/>
        <a:lstStyle/>
        <a:p>
          <a:endParaRPr lang="en-US"/>
        </a:p>
      </dgm:t>
    </dgm:pt>
    <dgm:pt modelId="{B9413651-CD21-49C8-AAEC-C7C643A96185}" type="sibTrans" cxnId="{20157418-2F47-450A-A4FA-B7652F88F912}">
      <dgm:prSet/>
      <dgm:spPr/>
      <dgm:t>
        <a:bodyPr/>
        <a:lstStyle/>
        <a:p>
          <a:endParaRPr lang="en-US"/>
        </a:p>
      </dgm:t>
    </dgm:pt>
    <dgm:pt modelId="{0E66CBDE-877D-437A-918A-8019D4EC4C6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Appeals from decisions of agencies where statute provides for such appeal 28 V.S.A. § 724.</a:t>
          </a:r>
        </a:p>
      </dgm:t>
    </dgm:pt>
    <dgm:pt modelId="{00EBBB03-F21C-408E-ABE4-B36921E1C053}" type="parTrans" cxnId="{1A30AE26-FF02-481B-90EC-17A582EA4646}">
      <dgm:prSet/>
      <dgm:spPr/>
      <dgm:t>
        <a:bodyPr/>
        <a:lstStyle/>
        <a:p>
          <a:endParaRPr lang="en-US"/>
        </a:p>
      </dgm:t>
    </dgm:pt>
    <dgm:pt modelId="{B5699480-A9E6-493B-82D2-93DB05726C8B}" type="sibTrans" cxnId="{1A30AE26-FF02-481B-90EC-17A582EA4646}">
      <dgm:prSet/>
      <dgm:spPr/>
      <dgm:t>
        <a:bodyPr/>
        <a:lstStyle/>
        <a:p>
          <a:endParaRPr lang="en-US"/>
        </a:p>
      </dgm:t>
    </dgm:pt>
    <dgm:pt modelId="{A3BAF39F-3C30-4E31-AE2C-9799911E026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Furlough status for 90 days or longer for a technical violation</a:t>
          </a:r>
        </a:p>
      </dgm:t>
    </dgm:pt>
    <dgm:pt modelId="{BA41E1E5-5D45-46AA-A982-43789345A8D6}" type="parTrans" cxnId="{AA2DBDF5-BD71-49A8-9361-5D91980E7089}">
      <dgm:prSet/>
      <dgm:spPr/>
      <dgm:t>
        <a:bodyPr/>
        <a:lstStyle/>
        <a:p>
          <a:endParaRPr lang="en-US"/>
        </a:p>
      </dgm:t>
    </dgm:pt>
    <dgm:pt modelId="{F5A0F1AC-0C89-4311-8D6A-18B8FC85CE90}" type="sibTrans" cxnId="{AA2DBDF5-BD71-49A8-9361-5D91980E7089}">
      <dgm:prSet/>
      <dgm:spPr/>
      <dgm:t>
        <a:bodyPr/>
        <a:lstStyle/>
        <a:p>
          <a:endParaRPr lang="en-US"/>
        </a:p>
      </dgm:t>
    </dgm:pt>
    <dgm:pt modelId="{8DE4EB52-1C87-43DF-A092-7662425682A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Rule 75:</a:t>
          </a:r>
        </a:p>
      </dgm:t>
    </dgm:pt>
    <dgm:pt modelId="{E05A0A09-AC79-4155-BF6C-5C4ADCAE4414}" type="parTrans" cxnId="{9DA95857-450D-4FDD-8AA8-2FD78CCB33B7}">
      <dgm:prSet/>
      <dgm:spPr/>
      <dgm:t>
        <a:bodyPr/>
        <a:lstStyle/>
        <a:p>
          <a:endParaRPr lang="en-US"/>
        </a:p>
      </dgm:t>
    </dgm:pt>
    <dgm:pt modelId="{D117951A-2223-4D0E-BA3B-D4D5552C984B}" type="sibTrans" cxnId="{9DA95857-450D-4FDD-8AA8-2FD78CCB33B7}">
      <dgm:prSet/>
      <dgm:spPr/>
      <dgm:t>
        <a:bodyPr/>
        <a:lstStyle/>
        <a:p>
          <a:endParaRPr lang="en-US"/>
        </a:p>
      </dgm:t>
    </dgm:pt>
    <dgm:pt modelId="{231C464F-1CB2-44D0-B249-FD70814A5D8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Applies to challenges to government action (or inaction) where there is no specific statutory right to appeal. </a:t>
          </a:r>
        </a:p>
      </dgm:t>
    </dgm:pt>
    <dgm:pt modelId="{F4D3C3D6-D427-41CD-BA58-4D25F3AB3584}" type="parTrans" cxnId="{D3730FEC-36CE-444C-A27E-BE2AFFC11ED2}">
      <dgm:prSet/>
      <dgm:spPr/>
      <dgm:t>
        <a:bodyPr/>
        <a:lstStyle/>
        <a:p>
          <a:endParaRPr lang="en-US"/>
        </a:p>
      </dgm:t>
    </dgm:pt>
    <dgm:pt modelId="{041C5BDE-E4D7-4D7B-9F2E-32F386B302B9}" type="sibTrans" cxnId="{D3730FEC-36CE-444C-A27E-BE2AFFC11ED2}">
      <dgm:prSet/>
      <dgm:spPr/>
      <dgm:t>
        <a:bodyPr/>
        <a:lstStyle/>
        <a:p>
          <a:endParaRPr lang="en-US"/>
        </a:p>
      </dgm:t>
    </dgm:pt>
    <dgm:pt modelId="{5AD8BFB2-236A-48E3-AC5C-F1A7D2F550A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Must exhaust the grievance process first. </a:t>
          </a:r>
        </a:p>
      </dgm:t>
    </dgm:pt>
    <dgm:pt modelId="{1AA3B634-F3A7-4D1C-B171-3D5FFBE393AF}" type="parTrans" cxnId="{B438817D-AB3F-4D13-B492-F70002C3CF71}">
      <dgm:prSet/>
      <dgm:spPr/>
      <dgm:t>
        <a:bodyPr/>
        <a:lstStyle/>
        <a:p>
          <a:endParaRPr lang="en-US"/>
        </a:p>
      </dgm:t>
    </dgm:pt>
    <dgm:pt modelId="{4F57836E-96DF-48A2-B177-C14FE1CB9396}" type="sibTrans" cxnId="{B438817D-AB3F-4D13-B492-F70002C3CF71}">
      <dgm:prSet/>
      <dgm:spPr/>
      <dgm:t>
        <a:bodyPr/>
        <a:lstStyle/>
        <a:p>
          <a:endParaRPr lang="en-US"/>
        </a:p>
      </dgm:t>
    </dgm:pt>
    <dgm:pt modelId="{82468DCF-04C2-496E-93D6-ACDA7E2251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    Declaratory Judgment and Habeas Corpus</a:t>
          </a:r>
        </a:p>
      </dgm:t>
    </dgm:pt>
    <dgm:pt modelId="{B057EE75-64DE-477B-96E5-BE3E0B162653}" type="parTrans" cxnId="{1938240F-5072-4E5C-B382-68FAFAA52EED}">
      <dgm:prSet/>
      <dgm:spPr/>
      <dgm:t>
        <a:bodyPr/>
        <a:lstStyle/>
        <a:p>
          <a:endParaRPr lang="en-US"/>
        </a:p>
      </dgm:t>
    </dgm:pt>
    <dgm:pt modelId="{0ADF0551-1143-444C-AF80-6CF181E0BAF8}" type="sibTrans" cxnId="{1938240F-5072-4E5C-B382-68FAFAA52EED}">
      <dgm:prSet/>
      <dgm:spPr/>
      <dgm:t>
        <a:bodyPr/>
        <a:lstStyle/>
        <a:p>
          <a:endParaRPr lang="en-US"/>
        </a:p>
      </dgm:t>
    </dgm:pt>
    <dgm:pt modelId="{41AC2C83-2D84-47E0-B9E9-3A0ADD904BB2}" type="pres">
      <dgm:prSet presAssocID="{D421EFB0-B427-4515-91E8-C2CAD3B6BD47}" presName="root" presStyleCnt="0">
        <dgm:presLayoutVars>
          <dgm:dir/>
          <dgm:resizeHandles val="exact"/>
        </dgm:presLayoutVars>
      </dgm:prSet>
      <dgm:spPr/>
    </dgm:pt>
    <dgm:pt modelId="{29832F68-5513-4CE8-991B-D51479D410B7}" type="pres">
      <dgm:prSet presAssocID="{DB50C26C-A7DA-43A4-9078-FFE9BF81BFA3}" presName="compNode" presStyleCnt="0"/>
      <dgm:spPr/>
    </dgm:pt>
    <dgm:pt modelId="{17307F2B-BCCA-4491-9796-3E6EA9741E1E}" type="pres">
      <dgm:prSet presAssocID="{DB50C26C-A7DA-43A4-9078-FFE9BF81BFA3}" presName="bgRect" presStyleLbl="bgShp" presStyleIdx="0" presStyleCnt="3" custLinFactNeighborX="-3409" custLinFactNeighborY="-43"/>
      <dgm:spPr/>
    </dgm:pt>
    <dgm:pt modelId="{C01856CE-B2AD-4BC5-8812-45C4A783E77A}" type="pres">
      <dgm:prSet presAssocID="{DB50C26C-A7DA-43A4-9078-FFE9BF81BFA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A776FC57-5499-47D0-B1BF-1B1103FB4599}" type="pres">
      <dgm:prSet presAssocID="{DB50C26C-A7DA-43A4-9078-FFE9BF81BFA3}" presName="spaceRect" presStyleCnt="0"/>
      <dgm:spPr/>
    </dgm:pt>
    <dgm:pt modelId="{622866B6-3153-4A6B-B7BC-9FC67F7E7293}" type="pres">
      <dgm:prSet presAssocID="{DB50C26C-A7DA-43A4-9078-FFE9BF81BFA3}" presName="parTx" presStyleLbl="revTx" presStyleIdx="0" presStyleCnt="5" custScaleX="84580">
        <dgm:presLayoutVars>
          <dgm:chMax val="0"/>
          <dgm:chPref val="0"/>
        </dgm:presLayoutVars>
      </dgm:prSet>
      <dgm:spPr/>
    </dgm:pt>
    <dgm:pt modelId="{66114ED7-FFD8-4D78-8F38-1C9E052AD16C}" type="pres">
      <dgm:prSet presAssocID="{DB50C26C-A7DA-43A4-9078-FFE9BF81BFA3}" presName="desTx" presStyleLbl="revTx" presStyleIdx="1" presStyleCnt="5" custScaleX="159682">
        <dgm:presLayoutVars/>
      </dgm:prSet>
      <dgm:spPr/>
    </dgm:pt>
    <dgm:pt modelId="{F1D49A2E-FE4C-4988-8FCB-12CDD91F410B}" type="pres">
      <dgm:prSet presAssocID="{B9413651-CD21-49C8-AAEC-C7C643A96185}" presName="sibTrans" presStyleCnt="0"/>
      <dgm:spPr/>
    </dgm:pt>
    <dgm:pt modelId="{F64A89D8-443C-4A8A-9DF3-768E8E3ECFA8}" type="pres">
      <dgm:prSet presAssocID="{8DE4EB52-1C87-43DF-A092-7662425682A6}" presName="compNode" presStyleCnt="0"/>
      <dgm:spPr/>
    </dgm:pt>
    <dgm:pt modelId="{6588E500-F99D-4F2B-A6CF-7F0120FDCA30}" type="pres">
      <dgm:prSet presAssocID="{8DE4EB52-1C87-43DF-A092-7662425682A6}" presName="bgRect" presStyleLbl="bgShp" presStyleIdx="1" presStyleCnt="3" custLinFactNeighborX="-3163" custLinFactNeighborY="1290"/>
      <dgm:spPr/>
    </dgm:pt>
    <dgm:pt modelId="{8900B657-EC00-499B-A9FC-5D4C9306B319}" type="pres">
      <dgm:prSet presAssocID="{8DE4EB52-1C87-43DF-A092-7662425682A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48F982EC-D80A-4205-BF4F-0510227A2035}" type="pres">
      <dgm:prSet presAssocID="{8DE4EB52-1C87-43DF-A092-7662425682A6}" presName="spaceRect" presStyleCnt="0"/>
      <dgm:spPr/>
    </dgm:pt>
    <dgm:pt modelId="{732CB587-4784-45CD-99BF-ACA806E5060C}" type="pres">
      <dgm:prSet presAssocID="{8DE4EB52-1C87-43DF-A092-7662425682A6}" presName="parTx" presStyleLbl="revTx" presStyleIdx="2" presStyleCnt="5" custScaleX="71730">
        <dgm:presLayoutVars>
          <dgm:chMax val="0"/>
          <dgm:chPref val="0"/>
        </dgm:presLayoutVars>
      </dgm:prSet>
      <dgm:spPr/>
    </dgm:pt>
    <dgm:pt modelId="{B6CAC69C-CD07-4316-89AE-3D19EF780D3D}" type="pres">
      <dgm:prSet presAssocID="{8DE4EB52-1C87-43DF-A092-7662425682A6}" presName="desTx" presStyleLbl="revTx" presStyleIdx="3" presStyleCnt="5" custScaleX="131968" custLinFactNeighborX="74" custLinFactNeighborY="5162">
        <dgm:presLayoutVars/>
      </dgm:prSet>
      <dgm:spPr/>
    </dgm:pt>
    <dgm:pt modelId="{D312816D-68B9-4733-8FBD-D9D05720A24C}" type="pres">
      <dgm:prSet presAssocID="{D117951A-2223-4D0E-BA3B-D4D5552C984B}" presName="sibTrans" presStyleCnt="0"/>
      <dgm:spPr/>
    </dgm:pt>
    <dgm:pt modelId="{0A4AE5D1-E42D-466B-946A-3B6EA92AC4A0}" type="pres">
      <dgm:prSet presAssocID="{82468DCF-04C2-496E-93D6-ACDA7E2251DC}" presName="compNode" presStyleCnt="0"/>
      <dgm:spPr/>
    </dgm:pt>
    <dgm:pt modelId="{AE60E868-91E3-45C9-BCE7-DEBE7E956CF6}" type="pres">
      <dgm:prSet presAssocID="{82468DCF-04C2-496E-93D6-ACDA7E2251DC}" presName="bgRect" presStyleLbl="bgShp" presStyleIdx="2" presStyleCnt="3"/>
      <dgm:spPr/>
    </dgm:pt>
    <dgm:pt modelId="{881A0551-6393-4A10-9C95-DAF49E0618F4}" type="pres">
      <dgm:prSet presAssocID="{82468DCF-04C2-496E-93D6-ACDA7E2251D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81230D24-37EB-44A4-A611-095C02FA8826}" type="pres">
      <dgm:prSet presAssocID="{82468DCF-04C2-496E-93D6-ACDA7E2251DC}" presName="spaceRect" presStyleCnt="0"/>
      <dgm:spPr/>
    </dgm:pt>
    <dgm:pt modelId="{7E8D0893-8F2B-4093-A134-5212CE47B601}" type="pres">
      <dgm:prSet presAssocID="{82468DCF-04C2-496E-93D6-ACDA7E2251DC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56994708-5D66-45E7-B101-A2C4229F49C1}" type="presOf" srcId="{82468DCF-04C2-496E-93D6-ACDA7E2251DC}" destId="{7E8D0893-8F2B-4093-A134-5212CE47B601}" srcOrd="0" destOrd="0" presId="urn:microsoft.com/office/officeart/2018/2/layout/IconVerticalSolidList"/>
    <dgm:cxn modelId="{1938240F-5072-4E5C-B382-68FAFAA52EED}" srcId="{D421EFB0-B427-4515-91E8-C2CAD3B6BD47}" destId="{82468DCF-04C2-496E-93D6-ACDA7E2251DC}" srcOrd="2" destOrd="0" parTransId="{B057EE75-64DE-477B-96E5-BE3E0B162653}" sibTransId="{0ADF0551-1143-444C-AF80-6CF181E0BAF8}"/>
    <dgm:cxn modelId="{049C9512-48B3-4176-A297-C0DA070A4E38}" type="presOf" srcId="{5AD8BFB2-236A-48E3-AC5C-F1A7D2F550A0}" destId="{B6CAC69C-CD07-4316-89AE-3D19EF780D3D}" srcOrd="0" destOrd="1" presId="urn:microsoft.com/office/officeart/2018/2/layout/IconVerticalSolidList"/>
    <dgm:cxn modelId="{20157418-2F47-450A-A4FA-B7652F88F912}" srcId="{D421EFB0-B427-4515-91E8-C2CAD3B6BD47}" destId="{DB50C26C-A7DA-43A4-9078-FFE9BF81BFA3}" srcOrd="0" destOrd="0" parTransId="{56625B5D-43D4-4B46-8CB6-52B48571DB64}" sibTransId="{B9413651-CD21-49C8-AAEC-C7C643A96185}"/>
    <dgm:cxn modelId="{1A30AE26-FF02-481B-90EC-17A582EA4646}" srcId="{DB50C26C-A7DA-43A4-9078-FFE9BF81BFA3}" destId="{0E66CBDE-877D-437A-918A-8019D4EC4C66}" srcOrd="0" destOrd="0" parTransId="{00EBBB03-F21C-408E-ABE4-B36921E1C053}" sibTransId="{B5699480-A9E6-493B-82D2-93DB05726C8B}"/>
    <dgm:cxn modelId="{8AD6544A-DB59-4EDE-AF6A-F3C488C0D8F6}" type="presOf" srcId="{A3BAF39F-3C30-4E31-AE2C-9799911E026E}" destId="{66114ED7-FFD8-4D78-8F38-1C9E052AD16C}" srcOrd="0" destOrd="1" presId="urn:microsoft.com/office/officeart/2018/2/layout/IconVerticalSolidList"/>
    <dgm:cxn modelId="{F9B6F84E-1A2C-483A-B297-4DCCB4C20587}" type="presOf" srcId="{0E66CBDE-877D-437A-918A-8019D4EC4C66}" destId="{66114ED7-FFD8-4D78-8F38-1C9E052AD16C}" srcOrd="0" destOrd="0" presId="urn:microsoft.com/office/officeart/2018/2/layout/IconVerticalSolidList"/>
    <dgm:cxn modelId="{9DA95857-450D-4FDD-8AA8-2FD78CCB33B7}" srcId="{D421EFB0-B427-4515-91E8-C2CAD3B6BD47}" destId="{8DE4EB52-1C87-43DF-A092-7662425682A6}" srcOrd="1" destOrd="0" parTransId="{E05A0A09-AC79-4155-BF6C-5C4ADCAE4414}" sibTransId="{D117951A-2223-4D0E-BA3B-D4D5552C984B}"/>
    <dgm:cxn modelId="{DABD5978-57CF-4C29-9454-14FD0431E5CD}" type="presOf" srcId="{DB50C26C-A7DA-43A4-9078-FFE9BF81BFA3}" destId="{622866B6-3153-4A6B-B7BC-9FC67F7E7293}" srcOrd="0" destOrd="0" presId="urn:microsoft.com/office/officeart/2018/2/layout/IconVerticalSolidList"/>
    <dgm:cxn modelId="{B438817D-AB3F-4D13-B492-F70002C3CF71}" srcId="{8DE4EB52-1C87-43DF-A092-7662425682A6}" destId="{5AD8BFB2-236A-48E3-AC5C-F1A7D2F550A0}" srcOrd="1" destOrd="0" parTransId="{1AA3B634-F3A7-4D1C-B171-3D5FFBE393AF}" sibTransId="{4F57836E-96DF-48A2-B177-C14FE1CB9396}"/>
    <dgm:cxn modelId="{33D4A2B7-A4E0-4706-8E0F-F8D46862B29C}" type="presOf" srcId="{D421EFB0-B427-4515-91E8-C2CAD3B6BD47}" destId="{41AC2C83-2D84-47E0-B9E9-3A0ADD904BB2}" srcOrd="0" destOrd="0" presId="urn:microsoft.com/office/officeart/2018/2/layout/IconVerticalSolidList"/>
    <dgm:cxn modelId="{81F11CBA-6D3D-4963-B643-667BA933111C}" type="presOf" srcId="{8DE4EB52-1C87-43DF-A092-7662425682A6}" destId="{732CB587-4784-45CD-99BF-ACA806E5060C}" srcOrd="0" destOrd="0" presId="urn:microsoft.com/office/officeart/2018/2/layout/IconVerticalSolidList"/>
    <dgm:cxn modelId="{35B4FFE4-44F5-44D6-A395-1368CAA19325}" type="presOf" srcId="{231C464F-1CB2-44D0-B249-FD70814A5D83}" destId="{B6CAC69C-CD07-4316-89AE-3D19EF780D3D}" srcOrd="0" destOrd="0" presId="urn:microsoft.com/office/officeart/2018/2/layout/IconVerticalSolidList"/>
    <dgm:cxn modelId="{D3730FEC-36CE-444C-A27E-BE2AFFC11ED2}" srcId="{8DE4EB52-1C87-43DF-A092-7662425682A6}" destId="{231C464F-1CB2-44D0-B249-FD70814A5D83}" srcOrd="0" destOrd="0" parTransId="{F4D3C3D6-D427-41CD-BA58-4D25F3AB3584}" sibTransId="{041C5BDE-E4D7-4D7B-9F2E-32F386B302B9}"/>
    <dgm:cxn modelId="{AA2DBDF5-BD71-49A8-9361-5D91980E7089}" srcId="{DB50C26C-A7DA-43A4-9078-FFE9BF81BFA3}" destId="{A3BAF39F-3C30-4E31-AE2C-9799911E026E}" srcOrd="1" destOrd="0" parTransId="{BA41E1E5-5D45-46AA-A982-43789345A8D6}" sibTransId="{F5A0F1AC-0C89-4311-8D6A-18B8FC85CE90}"/>
    <dgm:cxn modelId="{10D33A64-129B-4E64-9347-14EEFE3FF66B}" type="presParOf" srcId="{41AC2C83-2D84-47E0-B9E9-3A0ADD904BB2}" destId="{29832F68-5513-4CE8-991B-D51479D410B7}" srcOrd="0" destOrd="0" presId="urn:microsoft.com/office/officeart/2018/2/layout/IconVerticalSolidList"/>
    <dgm:cxn modelId="{75EBFF32-12BA-4FCF-B1BA-AA6C5C696509}" type="presParOf" srcId="{29832F68-5513-4CE8-991B-D51479D410B7}" destId="{17307F2B-BCCA-4491-9796-3E6EA9741E1E}" srcOrd="0" destOrd="0" presId="urn:microsoft.com/office/officeart/2018/2/layout/IconVerticalSolidList"/>
    <dgm:cxn modelId="{02D9B927-9694-40C1-9397-386B77C37FA6}" type="presParOf" srcId="{29832F68-5513-4CE8-991B-D51479D410B7}" destId="{C01856CE-B2AD-4BC5-8812-45C4A783E77A}" srcOrd="1" destOrd="0" presId="urn:microsoft.com/office/officeart/2018/2/layout/IconVerticalSolidList"/>
    <dgm:cxn modelId="{A0D9497B-BFF9-4515-8F8D-506BA7A16D63}" type="presParOf" srcId="{29832F68-5513-4CE8-991B-D51479D410B7}" destId="{A776FC57-5499-47D0-B1BF-1B1103FB4599}" srcOrd="2" destOrd="0" presId="urn:microsoft.com/office/officeart/2018/2/layout/IconVerticalSolidList"/>
    <dgm:cxn modelId="{23B0A27E-AC14-45DA-B0B7-D9CEA499A259}" type="presParOf" srcId="{29832F68-5513-4CE8-991B-D51479D410B7}" destId="{622866B6-3153-4A6B-B7BC-9FC67F7E7293}" srcOrd="3" destOrd="0" presId="urn:microsoft.com/office/officeart/2018/2/layout/IconVerticalSolidList"/>
    <dgm:cxn modelId="{9F1CFA7B-137F-46B1-8A50-FE32368561AF}" type="presParOf" srcId="{29832F68-5513-4CE8-991B-D51479D410B7}" destId="{66114ED7-FFD8-4D78-8F38-1C9E052AD16C}" srcOrd="4" destOrd="0" presId="urn:microsoft.com/office/officeart/2018/2/layout/IconVerticalSolidList"/>
    <dgm:cxn modelId="{2AF3A636-DD72-405B-ADF9-CB0AC072544E}" type="presParOf" srcId="{41AC2C83-2D84-47E0-B9E9-3A0ADD904BB2}" destId="{F1D49A2E-FE4C-4988-8FCB-12CDD91F410B}" srcOrd="1" destOrd="0" presId="urn:microsoft.com/office/officeart/2018/2/layout/IconVerticalSolidList"/>
    <dgm:cxn modelId="{CDC66BF5-CCEB-4B26-BDDC-8A36F8902875}" type="presParOf" srcId="{41AC2C83-2D84-47E0-B9E9-3A0ADD904BB2}" destId="{F64A89D8-443C-4A8A-9DF3-768E8E3ECFA8}" srcOrd="2" destOrd="0" presId="urn:microsoft.com/office/officeart/2018/2/layout/IconVerticalSolidList"/>
    <dgm:cxn modelId="{B7368C96-DBA0-42BE-9570-CA7593E14FC8}" type="presParOf" srcId="{F64A89D8-443C-4A8A-9DF3-768E8E3ECFA8}" destId="{6588E500-F99D-4F2B-A6CF-7F0120FDCA30}" srcOrd="0" destOrd="0" presId="urn:microsoft.com/office/officeart/2018/2/layout/IconVerticalSolidList"/>
    <dgm:cxn modelId="{ACE35DD5-36D5-41D9-B45E-338786D6304D}" type="presParOf" srcId="{F64A89D8-443C-4A8A-9DF3-768E8E3ECFA8}" destId="{8900B657-EC00-499B-A9FC-5D4C9306B319}" srcOrd="1" destOrd="0" presId="urn:microsoft.com/office/officeart/2018/2/layout/IconVerticalSolidList"/>
    <dgm:cxn modelId="{F8E7BC67-1465-4070-9B43-22D7D2E5185D}" type="presParOf" srcId="{F64A89D8-443C-4A8A-9DF3-768E8E3ECFA8}" destId="{48F982EC-D80A-4205-BF4F-0510227A2035}" srcOrd="2" destOrd="0" presId="urn:microsoft.com/office/officeart/2018/2/layout/IconVerticalSolidList"/>
    <dgm:cxn modelId="{CB782797-EC09-4815-BE8B-CB1656F78584}" type="presParOf" srcId="{F64A89D8-443C-4A8A-9DF3-768E8E3ECFA8}" destId="{732CB587-4784-45CD-99BF-ACA806E5060C}" srcOrd="3" destOrd="0" presId="urn:microsoft.com/office/officeart/2018/2/layout/IconVerticalSolidList"/>
    <dgm:cxn modelId="{8E9324DA-06C1-4097-ADB5-36F269112B6C}" type="presParOf" srcId="{F64A89D8-443C-4A8A-9DF3-768E8E3ECFA8}" destId="{B6CAC69C-CD07-4316-89AE-3D19EF780D3D}" srcOrd="4" destOrd="0" presId="urn:microsoft.com/office/officeart/2018/2/layout/IconVerticalSolidList"/>
    <dgm:cxn modelId="{8741624F-5555-46BE-A7B3-A11F60EEFDF7}" type="presParOf" srcId="{41AC2C83-2D84-47E0-B9E9-3A0ADD904BB2}" destId="{D312816D-68B9-4733-8FBD-D9D05720A24C}" srcOrd="3" destOrd="0" presId="urn:microsoft.com/office/officeart/2018/2/layout/IconVerticalSolidList"/>
    <dgm:cxn modelId="{E3CB5715-89E7-49B9-B53A-FB075847118C}" type="presParOf" srcId="{41AC2C83-2D84-47E0-B9E9-3A0ADD904BB2}" destId="{0A4AE5D1-E42D-466B-946A-3B6EA92AC4A0}" srcOrd="4" destOrd="0" presId="urn:microsoft.com/office/officeart/2018/2/layout/IconVerticalSolidList"/>
    <dgm:cxn modelId="{3A74FFC9-5E65-41F2-BEDD-07EBFB81E1AD}" type="presParOf" srcId="{0A4AE5D1-E42D-466B-946A-3B6EA92AC4A0}" destId="{AE60E868-91E3-45C9-BCE7-DEBE7E956CF6}" srcOrd="0" destOrd="0" presId="urn:microsoft.com/office/officeart/2018/2/layout/IconVerticalSolidList"/>
    <dgm:cxn modelId="{D763B100-DBBA-4427-8335-3A62B0CD2B6D}" type="presParOf" srcId="{0A4AE5D1-E42D-466B-946A-3B6EA92AC4A0}" destId="{881A0551-6393-4A10-9C95-DAF49E0618F4}" srcOrd="1" destOrd="0" presId="urn:microsoft.com/office/officeart/2018/2/layout/IconVerticalSolidList"/>
    <dgm:cxn modelId="{5E23211B-489C-4D81-9D16-424B75162BD3}" type="presParOf" srcId="{0A4AE5D1-E42D-466B-946A-3B6EA92AC4A0}" destId="{81230D24-37EB-44A4-A611-095C02FA8826}" srcOrd="2" destOrd="0" presId="urn:microsoft.com/office/officeart/2018/2/layout/IconVerticalSolidList"/>
    <dgm:cxn modelId="{59B0B7F9-4706-44B4-A206-1B2214517E5E}" type="presParOf" srcId="{0A4AE5D1-E42D-466B-946A-3B6EA92AC4A0}" destId="{7E8D0893-8F2B-4093-A134-5212CE47B60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32C7819-7A28-47C4-B4A8-072F05D6841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C9E2FB5-70A6-4F8C-A98E-CF836B43529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Flat (or flatter) sentence.</a:t>
          </a:r>
        </a:p>
      </dgm:t>
    </dgm:pt>
    <dgm:pt modelId="{37B716FC-B270-4577-BA88-EAE417C3707E}" type="parTrans" cxnId="{DDC59B32-33EB-4A54-A0F9-62BC5592AA5F}">
      <dgm:prSet/>
      <dgm:spPr/>
      <dgm:t>
        <a:bodyPr/>
        <a:lstStyle/>
        <a:p>
          <a:endParaRPr lang="en-US"/>
        </a:p>
      </dgm:t>
    </dgm:pt>
    <dgm:pt modelId="{36F46D5C-408D-4FAE-A1E4-0D5892B0186E}" type="sibTrans" cxnId="{DDC59B32-33EB-4A54-A0F9-62BC5592AA5F}">
      <dgm:prSet/>
      <dgm:spPr/>
      <dgm:t>
        <a:bodyPr/>
        <a:lstStyle/>
        <a:p>
          <a:endParaRPr lang="en-US"/>
        </a:p>
      </dgm:t>
    </dgm:pt>
    <dgm:pt modelId="{CA1554AD-DE09-41E7-8F1C-93090DAEBE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Split sentence.</a:t>
          </a:r>
        </a:p>
      </dgm:t>
    </dgm:pt>
    <dgm:pt modelId="{6BEF49F0-6ACF-4E48-A90C-45FBBFC37EED}" type="parTrans" cxnId="{DC7F1146-EF8B-4E17-B552-52FFD9945DE8}">
      <dgm:prSet/>
      <dgm:spPr/>
      <dgm:t>
        <a:bodyPr/>
        <a:lstStyle/>
        <a:p>
          <a:endParaRPr lang="en-US"/>
        </a:p>
      </dgm:t>
    </dgm:pt>
    <dgm:pt modelId="{158BA6E0-9741-43AD-8B24-A50928DE5EB4}" type="sibTrans" cxnId="{DC7F1146-EF8B-4E17-B552-52FFD9945DE8}">
      <dgm:prSet/>
      <dgm:spPr/>
      <dgm:t>
        <a:bodyPr/>
        <a:lstStyle/>
        <a:p>
          <a:endParaRPr lang="en-US"/>
        </a:p>
      </dgm:t>
    </dgm:pt>
    <dgm:pt modelId="{0239A091-8553-4A21-A617-19E6EDD4897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Sentences with safety valves?</a:t>
          </a:r>
        </a:p>
      </dgm:t>
    </dgm:pt>
    <dgm:pt modelId="{75303996-9A3C-4888-8476-D39F140F2ACC}" type="parTrans" cxnId="{7888331A-BDCE-40B3-A220-F82E0D6D2BB3}">
      <dgm:prSet/>
      <dgm:spPr/>
      <dgm:t>
        <a:bodyPr/>
        <a:lstStyle/>
        <a:p>
          <a:endParaRPr lang="en-US"/>
        </a:p>
      </dgm:t>
    </dgm:pt>
    <dgm:pt modelId="{B53EB270-7FAE-4C94-9B21-0033464D799D}" type="sibTrans" cxnId="{7888331A-BDCE-40B3-A220-F82E0D6D2BB3}">
      <dgm:prSet/>
      <dgm:spPr/>
      <dgm:t>
        <a:bodyPr/>
        <a:lstStyle/>
        <a:p>
          <a:endParaRPr lang="en-US"/>
        </a:p>
      </dgm:t>
    </dgm:pt>
    <dgm:pt modelId="{E2648A94-F3DD-42B2-A00B-070582890AAD}" type="pres">
      <dgm:prSet presAssocID="{032C7819-7A28-47C4-B4A8-072F05D6841F}" presName="root" presStyleCnt="0">
        <dgm:presLayoutVars>
          <dgm:dir/>
          <dgm:resizeHandles val="exact"/>
        </dgm:presLayoutVars>
      </dgm:prSet>
      <dgm:spPr/>
    </dgm:pt>
    <dgm:pt modelId="{181D938D-2D5A-449C-BBCB-AA7643C471FB}" type="pres">
      <dgm:prSet presAssocID="{CA1554AD-DE09-41E7-8F1C-93090DAEBE7F}" presName="compNode" presStyleCnt="0"/>
      <dgm:spPr/>
    </dgm:pt>
    <dgm:pt modelId="{CC30D02B-1A49-4852-81EA-F95DC299A95E}" type="pres">
      <dgm:prSet presAssocID="{CA1554AD-DE09-41E7-8F1C-93090DAEBE7F}" presName="bgRect" presStyleLbl="bgShp" presStyleIdx="0" presStyleCnt="3"/>
      <dgm:spPr/>
    </dgm:pt>
    <dgm:pt modelId="{916822B7-8BEE-4D91-877D-6C213EED0489}" type="pres">
      <dgm:prSet presAssocID="{CA1554AD-DE09-41E7-8F1C-93090DAEBE7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Quotation Mark"/>
        </a:ext>
      </dgm:extLst>
    </dgm:pt>
    <dgm:pt modelId="{C817A9AE-6917-40E4-939A-F78BFF723D53}" type="pres">
      <dgm:prSet presAssocID="{CA1554AD-DE09-41E7-8F1C-93090DAEBE7F}" presName="spaceRect" presStyleCnt="0"/>
      <dgm:spPr/>
    </dgm:pt>
    <dgm:pt modelId="{89E116D5-9F7C-433F-9797-DE1FD610005E}" type="pres">
      <dgm:prSet presAssocID="{CA1554AD-DE09-41E7-8F1C-93090DAEBE7F}" presName="parTx" presStyleLbl="revTx" presStyleIdx="0" presStyleCnt="3">
        <dgm:presLayoutVars>
          <dgm:chMax val="0"/>
          <dgm:chPref val="0"/>
        </dgm:presLayoutVars>
      </dgm:prSet>
      <dgm:spPr/>
    </dgm:pt>
    <dgm:pt modelId="{85777E4F-1F35-439E-BADE-27416D0432EF}" type="pres">
      <dgm:prSet presAssocID="{158BA6E0-9741-43AD-8B24-A50928DE5EB4}" presName="sibTrans" presStyleCnt="0"/>
      <dgm:spPr/>
    </dgm:pt>
    <dgm:pt modelId="{8983D6A8-AC81-418A-A227-BB2F9B10952F}" type="pres">
      <dgm:prSet presAssocID="{CC9E2FB5-70A6-4F8C-A98E-CF836B435293}" presName="compNode" presStyleCnt="0"/>
      <dgm:spPr/>
    </dgm:pt>
    <dgm:pt modelId="{197293A7-E8EC-425E-AE2A-427852B54676}" type="pres">
      <dgm:prSet presAssocID="{CC9E2FB5-70A6-4F8C-A98E-CF836B435293}" presName="bgRect" presStyleLbl="bgShp" presStyleIdx="1" presStyleCnt="3"/>
      <dgm:spPr/>
    </dgm:pt>
    <dgm:pt modelId="{85494D94-A515-42A5-8FD8-D7615B1DC680}" type="pres">
      <dgm:prSet presAssocID="{CC9E2FB5-70A6-4F8C-A98E-CF836B43529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0295F0DF-15F9-4018-8DFE-38A9B42B0E5A}" type="pres">
      <dgm:prSet presAssocID="{CC9E2FB5-70A6-4F8C-A98E-CF836B435293}" presName="spaceRect" presStyleCnt="0"/>
      <dgm:spPr/>
    </dgm:pt>
    <dgm:pt modelId="{31BEDB87-0A68-4B2B-880C-8522F2A182DB}" type="pres">
      <dgm:prSet presAssocID="{CC9E2FB5-70A6-4F8C-A98E-CF836B435293}" presName="parTx" presStyleLbl="revTx" presStyleIdx="1" presStyleCnt="3">
        <dgm:presLayoutVars>
          <dgm:chMax val="0"/>
          <dgm:chPref val="0"/>
        </dgm:presLayoutVars>
      </dgm:prSet>
      <dgm:spPr/>
    </dgm:pt>
    <dgm:pt modelId="{22575EC1-C2CE-4CC3-B3DE-4CDD96CD7920}" type="pres">
      <dgm:prSet presAssocID="{36F46D5C-408D-4FAE-A1E4-0D5892B0186E}" presName="sibTrans" presStyleCnt="0"/>
      <dgm:spPr/>
    </dgm:pt>
    <dgm:pt modelId="{6326237E-9FDD-45E8-B2B7-B9AC4F4FE13A}" type="pres">
      <dgm:prSet presAssocID="{0239A091-8553-4A21-A617-19E6EDD48979}" presName="compNode" presStyleCnt="0"/>
      <dgm:spPr/>
    </dgm:pt>
    <dgm:pt modelId="{3B39E5ED-1AE0-4755-9B83-E81C07A00329}" type="pres">
      <dgm:prSet presAssocID="{0239A091-8553-4A21-A617-19E6EDD48979}" presName="bgRect" presStyleLbl="bgShp" presStyleIdx="2" presStyleCnt="3"/>
      <dgm:spPr/>
    </dgm:pt>
    <dgm:pt modelId="{F4168023-23E0-4412-829D-E269FA8CE1EA}" type="pres">
      <dgm:prSet presAssocID="{0239A091-8553-4A21-A617-19E6EDD4897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9E497141-9C8F-4025-BF41-D4322B428173}" type="pres">
      <dgm:prSet presAssocID="{0239A091-8553-4A21-A617-19E6EDD48979}" presName="spaceRect" presStyleCnt="0"/>
      <dgm:spPr/>
    </dgm:pt>
    <dgm:pt modelId="{06FFF526-9C7F-42FF-AF10-C48A1A1CFF2A}" type="pres">
      <dgm:prSet presAssocID="{0239A091-8553-4A21-A617-19E6EDD4897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C1F010D-55AB-4825-8D1A-2D8A71197D04}" type="presOf" srcId="{0239A091-8553-4A21-A617-19E6EDD48979}" destId="{06FFF526-9C7F-42FF-AF10-C48A1A1CFF2A}" srcOrd="0" destOrd="0" presId="urn:microsoft.com/office/officeart/2018/2/layout/IconVerticalSolidList"/>
    <dgm:cxn modelId="{06DA7916-0558-4F9C-806A-376EE2FACBDE}" type="presOf" srcId="{CC9E2FB5-70A6-4F8C-A98E-CF836B435293}" destId="{31BEDB87-0A68-4B2B-880C-8522F2A182DB}" srcOrd="0" destOrd="0" presId="urn:microsoft.com/office/officeart/2018/2/layout/IconVerticalSolidList"/>
    <dgm:cxn modelId="{7888331A-BDCE-40B3-A220-F82E0D6D2BB3}" srcId="{032C7819-7A28-47C4-B4A8-072F05D6841F}" destId="{0239A091-8553-4A21-A617-19E6EDD48979}" srcOrd="2" destOrd="0" parTransId="{75303996-9A3C-4888-8476-D39F140F2ACC}" sibTransId="{B53EB270-7FAE-4C94-9B21-0033464D799D}"/>
    <dgm:cxn modelId="{DDC59B32-33EB-4A54-A0F9-62BC5592AA5F}" srcId="{032C7819-7A28-47C4-B4A8-072F05D6841F}" destId="{CC9E2FB5-70A6-4F8C-A98E-CF836B435293}" srcOrd="1" destOrd="0" parTransId="{37B716FC-B270-4577-BA88-EAE417C3707E}" sibTransId="{36F46D5C-408D-4FAE-A1E4-0D5892B0186E}"/>
    <dgm:cxn modelId="{DC7F1146-EF8B-4E17-B552-52FFD9945DE8}" srcId="{032C7819-7A28-47C4-B4A8-072F05D6841F}" destId="{CA1554AD-DE09-41E7-8F1C-93090DAEBE7F}" srcOrd="0" destOrd="0" parTransId="{6BEF49F0-6ACF-4E48-A90C-45FBBFC37EED}" sibTransId="{158BA6E0-9741-43AD-8B24-A50928DE5EB4}"/>
    <dgm:cxn modelId="{AC9D1FD0-4F44-4717-B1C4-EF79CC331620}" type="presOf" srcId="{CA1554AD-DE09-41E7-8F1C-93090DAEBE7F}" destId="{89E116D5-9F7C-433F-9797-DE1FD610005E}" srcOrd="0" destOrd="0" presId="urn:microsoft.com/office/officeart/2018/2/layout/IconVerticalSolidList"/>
    <dgm:cxn modelId="{C0A239DD-4666-444F-9A2B-B08E9FB128B3}" type="presOf" srcId="{032C7819-7A28-47C4-B4A8-072F05D6841F}" destId="{E2648A94-F3DD-42B2-A00B-070582890AAD}" srcOrd="0" destOrd="0" presId="urn:microsoft.com/office/officeart/2018/2/layout/IconVerticalSolidList"/>
    <dgm:cxn modelId="{579A6982-CD1A-49BE-A14D-3F66D6581261}" type="presParOf" srcId="{E2648A94-F3DD-42B2-A00B-070582890AAD}" destId="{181D938D-2D5A-449C-BBCB-AA7643C471FB}" srcOrd="0" destOrd="0" presId="urn:microsoft.com/office/officeart/2018/2/layout/IconVerticalSolidList"/>
    <dgm:cxn modelId="{D9C2A7D1-651E-4FF0-9A9D-B3238C0321CD}" type="presParOf" srcId="{181D938D-2D5A-449C-BBCB-AA7643C471FB}" destId="{CC30D02B-1A49-4852-81EA-F95DC299A95E}" srcOrd="0" destOrd="0" presId="urn:microsoft.com/office/officeart/2018/2/layout/IconVerticalSolidList"/>
    <dgm:cxn modelId="{E75A76A6-4858-4AB8-A793-943A22663BE2}" type="presParOf" srcId="{181D938D-2D5A-449C-BBCB-AA7643C471FB}" destId="{916822B7-8BEE-4D91-877D-6C213EED0489}" srcOrd="1" destOrd="0" presId="urn:microsoft.com/office/officeart/2018/2/layout/IconVerticalSolidList"/>
    <dgm:cxn modelId="{6A7A288E-2FD2-46F8-9FB1-927ECDDA016B}" type="presParOf" srcId="{181D938D-2D5A-449C-BBCB-AA7643C471FB}" destId="{C817A9AE-6917-40E4-939A-F78BFF723D53}" srcOrd="2" destOrd="0" presId="urn:microsoft.com/office/officeart/2018/2/layout/IconVerticalSolidList"/>
    <dgm:cxn modelId="{91382A0F-5B27-4522-A0C9-E1409DB14223}" type="presParOf" srcId="{181D938D-2D5A-449C-BBCB-AA7643C471FB}" destId="{89E116D5-9F7C-433F-9797-DE1FD610005E}" srcOrd="3" destOrd="0" presId="urn:microsoft.com/office/officeart/2018/2/layout/IconVerticalSolidList"/>
    <dgm:cxn modelId="{AAD457FA-32AC-4B2D-95FA-05202562020D}" type="presParOf" srcId="{E2648A94-F3DD-42B2-A00B-070582890AAD}" destId="{85777E4F-1F35-439E-BADE-27416D0432EF}" srcOrd="1" destOrd="0" presId="urn:microsoft.com/office/officeart/2018/2/layout/IconVerticalSolidList"/>
    <dgm:cxn modelId="{63E9FBBF-1B82-4A46-B58D-9F0B0040AC9C}" type="presParOf" srcId="{E2648A94-F3DD-42B2-A00B-070582890AAD}" destId="{8983D6A8-AC81-418A-A227-BB2F9B10952F}" srcOrd="2" destOrd="0" presId="urn:microsoft.com/office/officeart/2018/2/layout/IconVerticalSolidList"/>
    <dgm:cxn modelId="{D47430CA-D028-4262-9DD8-64828D4E29CF}" type="presParOf" srcId="{8983D6A8-AC81-418A-A227-BB2F9B10952F}" destId="{197293A7-E8EC-425E-AE2A-427852B54676}" srcOrd="0" destOrd="0" presId="urn:microsoft.com/office/officeart/2018/2/layout/IconVerticalSolidList"/>
    <dgm:cxn modelId="{32B552DA-050C-46A4-8410-BE4904A6BF01}" type="presParOf" srcId="{8983D6A8-AC81-418A-A227-BB2F9B10952F}" destId="{85494D94-A515-42A5-8FD8-D7615B1DC680}" srcOrd="1" destOrd="0" presId="urn:microsoft.com/office/officeart/2018/2/layout/IconVerticalSolidList"/>
    <dgm:cxn modelId="{7A1D7A9C-B2A7-45B6-A7D5-3710F0E5ACFB}" type="presParOf" srcId="{8983D6A8-AC81-418A-A227-BB2F9B10952F}" destId="{0295F0DF-15F9-4018-8DFE-38A9B42B0E5A}" srcOrd="2" destOrd="0" presId="urn:microsoft.com/office/officeart/2018/2/layout/IconVerticalSolidList"/>
    <dgm:cxn modelId="{5862F8B7-6532-49CB-A99C-600D01E9E856}" type="presParOf" srcId="{8983D6A8-AC81-418A-A227-BB2F9B10952F}" destId="{31BEDB87-0A68-4B2B-880C-8522F2A182DB}" srcOrd="3" destOrd="0" presId="urn:microsoft.com/office/officeart/2018/2/layout/IconVerticalSolidList"/>
    <dgm:cxn modelId="{4308B57C-EF50-4552-8EC3-92C01DD5BCE6}" type="presParOf" srcId="{E2648A94-F3DD-42B2-A00B-070582890AAD}" destId="{22575EC1-C2CE-4CC3-B3DE-4CDD96CD7920}" srcOrd="3" destOrd="0" presId="urn:microsoft.com/office/officeart/2018/2/layout/IconVerticalSolidList"/>
    <dgm:cxn modelId="{D644F878-DE5A-46E7-A6F1-DC20857D8062}" type="presParOf" srcId="{E2648A94-F3DD-42B2-A00B-070582890AAD}" destId="{6326237E-9FDD-45E8-B2B7-B9AC4F4FE13A}" srcOrd="4" destOrd="0" presId="urn:microsoft.com/office/officeart/2018/2/layout/IconVerticalSolidList"/>
    <dgm:cxn modelId="{AC26B992-A6D3-4921-AD68-344886C48890}" type="presParOf" srcId="{6326237E-9FDD-45E8-B2B7-B9AC4F4FE13A}" destId="{3B39E5ED-1AE0-4755-9B83-E81C07A00329}" srcOrd="0" destOrd="0" presId="urn:microsoft.com/office/officeart/2018/2/layout/IconVerticalSolidList"/>
    <dgm:cxn modelId="{EB405C80-752A-46F9-844A-13F04204CEAD}" type="presParOf" srcId="{6326237E-9FDD-45E8-B2B7-B9AC4F4FE13A}" destId="{F4168023-23E0-4412-829D-E269FA8CE1EA}" srcOrd="1" destOrd="0" presId="urn:microsoft.com/office/officeart/2018/2/layout/IconVerticalSolidList"/>
    <dgm:cxn modelId="{A5740682-7155-48BD-94DA-99F4A4008CE6}" type="presParOf" srcId="{6326237E-9FDD-45E8-B2B7-B9AC4F4FE13A}" destId="{9E497141-9C8F-4025-BF41-D4322B428173}" srcOrd="2" destOrd="0" presId="urn:microsoft.com/office/officeart/2018/2/layout/IconVerticalSolidList"/>
    <dgm:cxn modelId="{6A409704-D56D-4B5B-9C43-0A7FD6CEF1BE}" type="presParOf" srcId="{6326237E-9FDD-45E8-B2B7-B9AC4F4FE13A}" destId="{06FFF526-9C7F-42FF-AF10-C48A1A1CFF2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993D7853-3A61-44FF-BC98-88A518E6F0C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1DC005A-544E-4C49-A038-DC79B81B918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Plan in advance: </a:t>
          </a:r>
          <a:r>
            <a:rPr lang="en-US"/>
            <a:t>if front end of sentence is short, client should have a release plan before entering facility.</a:t>
          </a:r>
        </a:p>
      </dgm:t>
    </dgm:pt>
    <dgm:pt modelId="{BCF1FEC8-9DE8-4C46-9B3C-FE64DEBDDFC8}" type="parTrans" cxnId="{B0900E9A-3622-42FA-91C0-4BE12C327A5E}">
      <dgm:prSet/>
      <dgm:spPr/>
      <dgm:t>
        <a:bodyPr/>
        <a:lstStyle/>
        <a:p>
          <a:endParaRPr lang="en-US"/>
        </a:p>
      </dgm:t>
    </dgm:pt>
    <dgm:pt modelId="{4DDF7159-81EA-475C-ACCD-8BE19E1E8377}" type="sibTrans" cxnId="{B0900E9A-3622-42FA-91C0-4BE12C327A5E}">
      <dgm:prSet/>
      <dgm:spPr/>
      <dgm:t>
        <a:bodyPr/>
        <a:lstStyle/>
        <a:p>
          <a:endParaRPr lang="en-US"/>
        </a:p>
      </dgm:t>
    </dgm:pt>
    <dgm:pt modelId="{96655C21-E9AF-46F0-857B-E9687E2C260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Make a clear record: </a:t>
          </a:r>
          <a:r>
            <a:rPr lang="en-US"/>
            <a:t>Articulate parties’/court’s expectation of what a person has to do to be released. Might help get paroled over a negative recommendation.</a:t>
          </a:r>
        </a:p>
      </dgm:t>
    </dgm:pt>
    <dgm:pt modelId="{3B8CFA5E-E26C-4A6C-8BDA-9181425B6C84}" type="parTrans" cxnId="{501281CA-301E-454C-BEEA-5B6ED3D5EC85}">
      <dgm:prSet/>
      <dgm:spPr/>
      <dgm:t>
        <a:bodyPr/>
        <a:lstStyle/>
        <a:p>
          <a:endParaRPr lang="en-US"/>
        </a:p>
      </dgm:t>
    </dgm:pt>
    <dgm:pt modelId="{4BBDC4B5-D1EC-4625-99F6-3964896D45C7}" type="sibTrans" cxnId="{501281CA-301E-454C-BEEA-5B6ED3D5EC85}">
      <dgm:prSet/>
      <dgm:spPr/>
      <dgm:t>
        <a:bodyPr/>
        <a:lstStyle/>
        <a:p>
          <a:endParaRPr lang="en-US"/>
        </a:p>
      </dgm:t>
    </dgm:pt>
    <dgm:pt modelId="{15DD801C-4190-4B22-A5DA-C6C481C1AEA5}" type="pres">
      <dgm:prSet presAssocID="{993D7853-3A61-44FF-BC98-88A518E6F0C4}" presName="vert0" presStyleCnt="0">
        <dgm:presLayoutVars>
          <dgm:dir/>
          <dgm:animOne val="branch"/>
          <dgm:animLvl val="lvl"/>
        </dgm:presLayoutVars>
      </dgm:prSet>
      <dgm:spPr/>
    </dgm:pt>
    <dgm:pt modelId="{5596A330-91B4-4943-A601-346CC0CBF80D}" type="pres">
      <dgm:prSet presAssocID="{A1DC005A-544E-4C49-A038-DC79B81B918D}" presName="thickLine" presStyleLbl="alignNode1" presStyleIdx="0" presStyleCnt="2"/>
      <dgm:spPr/>
    </dgm:pt>
    <dgm:pt modelId="{9DD16608-804B-4ABA-9DB4-8F51BEB813E9}" type="pres">
      <dgm:prSet presAssocID="{A1DC005A-544E-4C49-A038-DC79B81B918D}" presName="horz1" presStyleCnt="0"/>
      <dgm:spPr/>
    </dgm:pt>
    <dgm:pt modelId="{170D6CC9-578F-46D8-B483-50DFFEEEA3D6}" type="pres">
      <dgm:prSet presAssocID="{A1DC005A-544E-4C49-A038-DC79B81B918D}" presName="tx1" presStyleLbl="revTx" presStyleIdx="0" presStyleCnt="2"/>
      <dgm:spPr/>
    </dgm:pt>
    <dgm:pt modelId="{842373EC-9E93-4BAD-A5EE-C75177CC7E74}" type="pres">
      <dgm:prSet presAssocID="{A1DC005A-544E-4C49-A038-DC79B81B918D}" presName="vert1" presStyleCnt="0"/>
      <dgm:spPr/>
    </dgm:pt>
    <dgm:pt modelId="{9263CDFE-78FD-4708-BADD-511644EDE9EC}" type="pres">
      <dgm:prSet presAssocID="{96655C21-E9AF-46F0-857B-E9687E2C2609}" presName="thickLine" presStyleLbl="alignNode1" presStyleIdx="1" presStyleCnt="2"/>
      <dgm:spPr/>
    </dgm:pt>
    <dgm:pt modelId="{62010B06-34BE-477C-9CC7-7E8909F14FEF}" type="pres">
      <dgm:prSet presAssocID="{96655C21-E9AF-46F0-857B-E9687E2C2609}" presName="horz1" presStyleCnt="0"/>
      <dgm:spPr/>
    </dgm:pt>
    <dgm:pt modelId="{0C10B1F4-5C51-4EFC-96E4-82AB920D3612}" type="pres">
      <dgm:prSet presAssocID="{96655C21-E9AF-46F0-857B-E9687E2C2609}" presName="tx1" presStyleLbl="revTx" presStyleIdx="1" presStyleCnt="2"/>
      <dgm:spPr/>
    </dgm:pt>
    <dgm:pt modelId="{0FFFAECA-9BBD-4535-839E-74B2522A9E94}" type="pres">
      <dgm:prSet presAssocID="{96655C21-E9AF-46F0-857B-E9687E2C2609}" presName="vert1" presStyleCnt="0"/>
      <dgm:spPr/>
    </dgm:pt>
  </dgm:ptLst>
  <dgm:cxnLst>
    <dgm:cxn modelId="{02EA9423-B59E-42C6-B850-313EC9168CF8}" type="presOf" srcId="{96655C21-E9AF-46F0-857B-E9687E2C2609}" destId="{0C10B1F4-5C51-4EFC-96E4-82AB920D3612}" srcOrd="0" destOrd="0" presId="urn:microsoft.com/office/officeart/2008/layout/LinedList"/>
    <dgm:cxn modelId="{B0900E9A-3622-42FA-91C0-4BE12C327A5E}" srcId="{993D7853-3A61-44FF-BC98-88A518E6F0C4}" destId="{A1DC005A-544E-4C49-A038-DC79B81B918D}" srcOrd="0" destOrd="0" parTransId="{BCF1FEC8-9DE8-4C46-9B3C-FE64DEBDDFC8}" sibTransId="{4DDF7159-81EA-475C-ACCD-8BE19E1E8377}"/>
    <dgm:cxn modelId="{501281CA-301E-454C-BEEA-5B6ED3D5EC85}" srcId="{993D7853-3A61-44FF-BC98-88A518E6F0C4}" destId="{96655C21-E9AF-46F0-857B-E9687E2C2609}" srcOrd="1" destOrd="0" parTransId="{3B8CFA5E-E26C-4A6C-8BDA-9181425B6C84}" sibTransId="{4BBDC4B5-D1EC-4625-99F6-3964896D45C7}"/>
    <dgm:cxn modelId="{0E0133DB-AFD1-47B3-8D70-2DD77652EC63}" type="presOf" srcId="{A1DC005A-544E-4C49-A038-DC79B81B918D}" destId="{170D6CC9-578F-46D8-B483-50DFFEEEA3D6}" srcOrd="0" destOrd="0" presId="urn:microsoft.com/office/officeart/2008/layout/LinedList"/>
    <dgm:cxn modelId="{A08886E8-6FC7-4FC2-B0D5-6FBB3E601E0A}" type="presOf" srcId="{993D7853-3A61-44FF-BC98-88A518E6F0C4}" destId="{15DD801C-4190-4B22-A5DA-C6C481C1AEA5}" srcOrd="0" destOrd="0" presId="urn:microsoft.com/office/officeart/2008/layout/LinedList"/>
    <dgm:cxn modelId="{1C3A0DFF-46B6-4E18-BBDF-B14A9A98FEC4}" type="presParOf" srcId="{15DD801C-4190-4B22-A5DA-C6C481C1AEA5}" destId="{5596A330-91B4-4943-A601-346CC0CBF80D}" srcOrd="0" destOrd="0" presId="urn:microsoft.com/office/officeart/2008/layout/LinedList"/>
    <dgm:cxn modelId="{1EA85955-8BF7-4522-A4B5-983F8C357F2A}" type="presParOf" srcId="{15DD801C-4190-4B22-A5DA-C6C481C1AEA5}" destId="{9DD16608-804B-4ABA-9DB4-8F51BEB813E9}" srcOrd="1" destOrd="0" presId="urn:microsoft.com/office/officeart/2008/layout/LinedList"/>
    <dgm:cxn modelId="{F336715D-5427-4347-BF34-BABF3DFA2CDF}" type="presParOf" srcId="{9DD16608-804B-4ABA-9DB4-8F51BEB813E9}" destId="{170D6CC9-578F-46D8-B483-50DFFEEEA3D6}" srcOrd="0" destOrd="0" presId="urn:microsoft.com/office/officeart/2008/layout/LinedList"/>
    <dgm:cxn modelId="{919505E2-2ED9-4626-B59D-CAA78F63DF54}" type="presParOf" srcId="{9DD16608-804B-4ABA-9DB4-8F51BEB813E9}" destId="{842373EC-9E93-4BAD-A5EE-C75177CC7E74}" srcOrd="1" destOrd="0" presId="urn:microsoft.com/office/officeart/2008/layout/LinedList"/>
    <dgm:cxn modelId="{E530CB8B-1465-40BD-BA96-C33F5F23B1E6}" type="presParOf" srcId="{15DD801C-4190-4B22-A5DA-C6C481C1AEA5}" destId="{9263CDFE-78FD-4708-BADD-511644EDE9EC}" srcOrd="2" destOrd="0" presId="urn:microsoft.com/office/officeart/2008/layout/LinedList"/>
    <dgm:cxn modelId="{84F430AA-0065-4B86-A553-D217038D010A}" type="presParOf" srcId="{15DD801C-4190-4B22-A5DA-C6C481C1AEA5}" destId="{62010B06-34BE-477C-9CC7-7E8909F14FEF}" srcOrd="3" destOrd="0" presId="urn:microsoft.com/office/officeart/2008/layout/LinedList"/>
    <dgm:cxn modelId="{89F54FD4-3978-46AE-BA61-B4D2BCCA3306}" type="presParOf" srcId="{62010B06-34BE-477C-9CC7-7E8909F14FEF}" destId="{0C10B1F4-5C51-4EFC-96E4-82AB920D3612}" srcOrd="0" destOrd="0" presId="urn:microsoft.com/office/officeart/2008/layout/LinedList"/>
    <dgm:cxn modelId="{2061589C-C387-4D8C-9575-0006A9F351A0}" type="presParOf" srcId="{62010B06-34BE-477C-9CC7-7E8909F14FEF}" destId="{0FFFAECA-9BBD-4535-839E-74B2522A9E9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2EC4CEBC-5649-468F-8A91-29CE685CAB5C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F49C03F-0032-4BAA-8604-5B67398E4E22}">
      <dgm:prSet/>
      <dgm:spPr/>
      <dgm:t>
        <a:bodyPr/>
        <a:lstStyle/>
        <a:p>
          <a:r>
            <a:rPr lang="en-US"/>
            <a:t>Email</a:t>
          </a:r>
        </a:p>
      </dgm:t>
    </dgm:pt>
    <dgm:pt modelId="{D3045312-EEA7-4797-9B7C-CF0FAAC6725A}" type="parTrans" cxnId="{B67903DE-ECE6-4186-A135-FFBF9FF069C1}">
      <dgm:prSet/>
      <dgm:spPr/>
      <dgm:t>
        <a:bodyPr/>
        <a:lstStyle/>
        <a:p>
          <a:endParaRPr lang="en-US"/>
        </a:p>
      </dgm:t>
    </dgm:pt>
    <dgm:pt modelId="{1A39A026-9A3B-433D-ADA8-B0E8D93A2EAF}" type="sibTrans" cxnId="{B67903DE-ECE6-4186-A135-FFBF9FF069C1}">
      <dgm:prSet/>
      <dgm:spPr/>
      <dgm:t>
        <a:bodyPr/>
        <a:lstStyle/>
        <a:p>
          <a:endParaRPr lang="en-US"/>
        </a:p>
      </dgm:t>
    </dgm:pt>
    <dgm:pt modelId="{5477531A-26BD-4EA9-8E53-A68B8B811CCD}">
      <dgm:prSet/>
      <dgm:spPr/>
      <dgm:t>
        <a:bodyPr/>
        <a:lstStyle/>
        <a:p>
          <a:r>
            <a:rPr lang="en-US" dirty="0"/>
            <a:t>If you have new offense and client already on supervision, email PRO in advance (Emily &amp; David)</a:t>
          </a:r>
        </a:p>
      </dgm:t>
    </dgm:pt>
    <dgm:pt modelId="{901D9963-FF9D-45DC-8FE9-A315E58E8B49}" type="parTrans" cxnId="{B6848DD9-702D-4465-AC34-AB0C78817FD8}">
      <dgm:prSet/>
      <dgm:spPr/>
      <dgm:t>
        <a:bodyPr/>
        <a:lstStyle/>
        <a:p>
          <a:endParaRPr lang="en-US"/>
        </a:p>
      </dgm:t>
    </dgm:pt>
    <dgm:pt modelId="{CA684490-4D4C-4731-AE87-95E3D8D5FC26}" type="sibTrans" cxnId="{B6848DD9-702D-4465-AC34-AB0C78817FD8}">
      <dgm:prSet/>
      <dgm:spPr/>
      <dgm:t>
        <a:bodyPr/>
        <a:lstStyle/>
        <a:p>
          <a:endParaRPr lang="en-US"/>
        </a:p>
      </dgm:t>
    </dgm:pt>
    <dgm:pt modelId="{DF8EC6A7-C228-4651-B5DF-C3C42BDE7F91}">
      <dgm:prSet/>
      <dgm:spPr/>
      <dgm:t>
        <a:bodyPr/>
        <a:lstStyle/>
        <a:p>
          <a:r>
            <a:rPr lang="en-US" dirty="0"/>
            <a:t>Advise</a:t>
          </a:r>
        </a:p>
      </dgm:t>
    </dgm:pt>
    <dgm:pt modelId="{339F1302-7D38-4EF9-9F85-7F066526AFD2}" type="parTrans" cxnId="{1BEC79A2-4FC6-4EBC-96B5-43E886C24F90}">
      <dgm:prSet/>
      <dgm:spPr/>
      <dgm:t>
        <a:bodyPr/>
        <a:lstStyle/>
        <a:p>
          <a:endParaRPr lang="en-US"/>
        </a:p>
      </dgm:t>
    </dgm:pt>
    <dgm:pt modelId="{020323C0-E21F-47BB-851A-1F9E53B2E799}" type="sibTrans" cxnId="{1BEC79A2-4FC6-4EBC-96B5-43E886C24F90}">
      <dgm:prSet/>
      <dgm:spPr/>
      <dgm:t>
        <a:bodyPr/>
        <a:lstStyle/>
        <a:p>
          <a:endParaRPr lang="en-US"/>
        </a:p>
      </dgm:t>
    </dgm:pt>
    <dgm:pt modelId="{8BB7118C-DC2A-4C20-B317-58F105E132A1}">
      <dgm:prSet/>
      <dgm:spPr/>
      <dgm:t>
        <a:bodyPr/>
        <a:lstStyle/>
        <a:p>
          <a:r>
            <a:rPr lang="en-US" dirty="0"/>
            <a:t>Know that parole/furlough revocation may be much worse than new sentence.</a:t>
          </a:r>
        </a:p>
      </dgm:t>
    </dgm:pt>
    <dgm:pt modelId="{CC4663B7-F7EF-46FA-BD86-B5FFFC73F977}" type="parTrans" cxnId="{15ED9146-C75A-4393-BFA7-85725A00F626}">
      <dgm:prSet/>
      <dgm:spPr/>
      <dgm:t>
        <a:bodyPr/>
        <a:lstStyle/>
        <a:p>
          <a:endParaRPr lang="en-US"/>
        </a:p>
      </dgm:t>
    </dgm:pt>
    <dgm:pt modelId="{8AA69FC0-2D05-4AA0-98B4-825DB7286E86}" type="sibTrans" cxnId="{15ED9146-C75A-4393-BFA7-85725A00F626}">
      <dgm:prSet/>
      <dgm:spPr/>
      <dgm:t>
        <a:bodyPr/>
        <a:lstStyle/>
        <a:p>
          <a:endParaRPr lang="en-US"/>
        </a:p>
      </dgm:t>
    </dgm:pt>
    <dgm:pt modelId="{8F9A99D0-AEDA-4D02-95DA-B428F45F9E41}">
      <dgm:prSet/>
      <dgm:spPr/>
      <dgm:t>
        <a:bodyPr/>
        <a:lstStyle/>
        <a:p>
          <a:r>
            <a:rPr lang="en-US" dirty="0"/>
            <a:t>Reach out</a:t>
          </a:r>
        </a:p>
      </dgm:t>
    </dgm:pt>
    <dgm:pt modelId="{96F0E5CE-BE96-4F11-828E-5D8FEADCD8FA}" type="parTrans" cxnId="{8B1A1D3D-5FA0-4308-B27C-8E4E8359B46A}">
      <dgm:prSet/>
      <dgm:spPr/>
      <dgm:t>
        <a:bodyPr/>
        <a:lstStyle/>
        <a:p>
          <a:endParaRPr lang="en-US"/>
        </a:p>
      </dgm:t>
    </dgm:pt>
    <dgm:pt modelId="{3719BDEF-AAE5-49BC-9510-6ADE21C28BA0}" type="sibTrans" cxnId="{8B1A1D3D-5FA0-4308-B27C-8E4E8359B46A}">
      <dgm:prSet/>
      <dgm:spPr/>
      <dgm:t>
        <a:bodyPr/>
        <a:lstStyle/>
        <a:p>
          <a:endParaRPr lang="en-US"/>
        </a:p>
      </dgm:t>
    </dgm:pt>
    <dgm:pt modelId="{14E609A9-1C11-48F5-A137-F02C324F7507}">
      <dgm:prSet/>
      <dgm:spPr/>
      <dgm:t>
        <a:bodyPr/>
        <a:lstStyle/>
        <a:p>
          <a:r>
            <a:rPr lang="en-US" dirty="0"/>
            <a:t>If client calls panicking soon after sentencing, reach out to PRO (Emily &amp; David)</a:t>
          </a:r>
        </a:p>
      </dgm:t>
    </dgm:pt>
    <dgm:pt modelId="{DF054798-5826-468F-885B-4EA6AEBEB3C6}" type="parTrans" cxnId="{646C0EEF-8DD3-419D-B453-F05E972922E1}">
      <dgm:prSet/>
      <dgm:spPr/>
      <dgm:t>
        <a:bodyPr/>
        <a:lstStyle/>
        <a:p>
          <a:endParaRPr lang="en-US"/>
        </a:p>
      </dgm:t>
    </dgm:pt>
    <dgm:pt modelId="{AA5D532D-F479-44AF-BDB4-F7D9837D11C3}" type="sibTrans" cxnId="{646C0EEF-8DD3-419D-B453-F05E972922E1}">
      <dgm:prSet/>
      <dgm:spPr/>
      <dgm:t>
        <a:bodyPr/>
        <a:lstStyle/>
        <a:p>
          <a:endParaRPr lang="en-US"/>
        </a:p>
      </dgm:t>
    </dgm:pt>
    <dgm:pt modelId="{FB06AC99-551F-4F60-B527-1711F34E30E1}" type="pres">
      <dgm:prSet presAssocID="{2EC4CEBC-5649-468F-8A91-29CE685CAB5C}" presName="Name0" presStyleCnt="0">
        <dgm:presLayoutVars>
          <dgm:dir/>
          <dgm:animLvl val="lvl"/>
          <dgm:resizeHandles val="exact"/>
        </dgm:presLayoutVars>
      </dgm:prSet>
      <dgm:spPr/>
    </dgm:pt>
    <dgm:pt modelId="{73D0F73B-C0B1-4184-AF09-1A8AC0D61CE0}" type="pres">
      <dgm:prSet presAssocID="{5F49C03F-0032-4BAA-8604-5B67398E4E22}" presName="linNode" presStyleCnt="0"/>
      <dgm:spPr/>
    </dgm:pt>
    <dgm:pt modelId="{0805CE88-4EB3-48D2-BC40-B71B830B8D1A}" type="pres">
      <dgm:prSet presAssocID="{5F49C03F-0032-4BAA-8604-5B67398E4E22}" presName="parentText" presStyleLbl="alignNode1" presStyleIdx="0" presStyleCnt="3">
        <dgm:presLayoutVars>
          <dgm:chMax val="1"/>
          <dgm:bulletEnabled/>
        </dgm:presLayoutVars>
      </dgm:prSet>
      <dgm:spPr/>
    </dgm:pt>
    <dgm:pt modelId="{87CDDDC0-E675-4C82-AFAF-7AA516B001F5}" type="pres">
      <dgm:prSet presAssocID="{5F49C03F-0032-4BAA-8604-5B67398E4E22}" presName="descendantText" presStyleLbl="alignAccFollowNode1" presStyleIdx="0" presStyleCnt="3">
        <dgm:presLayoutVars>
          <dgm:bulletEnabled/>
        </dgm:presLayoutVars>
      </dgm:prSet>
      <dgm:spPr/>
    </dgm:pt>
    <dgm:pt modelId="{AB44C614-AB60-45E4-9E59-09AD2DCC0435}" type="pres">
      <dgm:prSet presAssocID="{1A39A026-9A3B-433D-ADA8-B0E8D93A2EAF}" presName="sp" presStyleCnt="0"/>
      <dgm:spPr/>
    </dgm:pt>
    <dgm:pt modelId="{F79A8606-F7E6-4F9A-AACB-10583218F5E5}" type="pres">
      <dgm:prSet presAssocID="{DF8EC6A7-C228-4651-B5DF-C3C42BDE7F91}" presName="linNode" presStyleCnt="0"/>
      <dgm:spPr/>
    </dgm:pt>
    <dgm:pt modelId="{C9AED5CC-B23E-48E0-B60D-427D95CAE19A}" type="pres">
      <dgm:prSet presAssocID="{DF8EC6A7-C228-4651-B5DF-C3C42BDE7F91}" presName="parentText" presStyleLbl="alignNode1" presStyleIdx="1" presStyleCnt="3">
        <dgm:presLayoutVars>
          <dgm:chMax val="1"/>
          <dgm:bulletEnabled/>
        </dgm:presLayoutVars>
      </dgm:prSet>
      <dgm:spPr/>
    </dgm:pt>
    <dgm:pt modelId="{7F03C730-A356-4386-A128-6E9C92138667}" type="pres">
      <dgm:prSet presAssocID="{DF8EC6A7-C228-4651-B5DF-C3C42BDE7F91}" presName="descendantText" presStyleLbl="alignAccFollowNode1" presStyleIdx="1" presStyleCnt="3">
        <dgm:presLayoutVars>
          <dgm:bulletEnabled/>
        </dgm:presLayoutVars>
      </dgm:prSet>
      <dgm:spPr/>
    </dgm:pt>
    <dgm:pt modelId="{F8B098AA-5B7A-40E5-B67B-CEF4B2444D9D}" type="pres">
      <dgm:prSet presAssocID="{020323C0-E21F-47BB-851A-1F9E53B2E799}" presName="sp" presStyleCnt="0"/>
      <dgm:spPr/>
    </dgm:pt>
    <dgm:pt modelId="{6D37E962-0528-4219-A38A-5F12A813EB1A}" type="pres">
      <dgm:prSet presAssocID="{8F9A99D0-AEDA-4D02-95DA-B428F45F9E41}" presName="linNode" presStyleCnt="0"/>
      <dgm:spPr/>
    </dgm:pt>
    <dgm:pt modelId="{06587016-627A-4F99-99CC-3C87030ADF7F}" type="pres">
      <dgm:prSet presAssocID="{8F9A99D0-AEDA-4D02-95DA-B428F45F9E41}" presName="parentText" presStyleLbl="alignNode1" presStyleIdx="2" presStyleCnt="3">
        <dgm:presLayoutVars>
          <dgm:chMax val="1"/>
          <dgm:bulletEnabled/>
        </dgm:presLayoutVars>
      </dgm:prSet>
      <dgm:spPr/>
    </dgm:pt>
    <dgm:pt modelId="{1F975E7B-6728-4123-A5ED-F924F4AA5241}" type="pres">
      <dgm:prSet presAssocID="{8F9A99D0-AEDA-4D02-95DA-B428F45F9E41}" presName="descendantText" presStyleLbl="alignAccFollowNode1" presStyleIdx="2" presStyleCnt="3">
        <dgm:presLayoutVars>
          <dgm:bulletEnabled/>
        </dgm:presLayoutVars>
      </dgm:prSet>
      <dgm:spPr/>
    </dgm:pt>
  </dgm:ptLst>
  <dgm:cxnLst>
    <dgm:cxn modelId="{BE0BA815-371E-4769-9C09-A753FF4DBC77}" type="presOf" srcId="{5477531A-26BD-4EA9-8E53-A68B8B811CCD}" destId="{87CDDDC0-E675-4C82-AFAF-7AA516B001F5}" srcOrd="0" destOrd="0" presId="urn:microsoft.com/office/officeart/2016/7/layout/VerticalSolidActionList"/>
    <dgm:cxn modelId="{1690041F-5A2B-47B7-BDB9-FAB67BD80CEE}" type="presOf" srcId="{DF8EC6A7-C228-4651-B5DF-C3C42BDE7F91}" destId="{C9AED5CC-B23E-48E0-B60D-427D95CAE19A}" srcOrd="0" destOrd="0" presId="urn:microsoft.com/office/officeart/2016/7/layout/VerticalSolidActionList"/>
    <dgm:cxn modelId="{8B1A1D3D-5FA0-4308-B27C-8E4E8359B46A}" srcId="{2EC4CEBC-5649-468F-8A91-29CE685CAB5C}" destId="{8F9A99D0-AEDA-4D02-95DA-B428F45F9E41}" srcOrd="2" destOrd="0" parTransId="{96F0E5CE-BE96-4F11-828E-5D8FEADCD8FA}" sibTransId="{3719BDEF-AAE5-49BC-9510-6ADE21C28BA0}"/>
    <dgm:cxn modelId="{0CA8005E-BFF4-46F8-AC29-0F617460BF5D}" type="presOf" srcId="{8F9A99D0-AEDA-4D02-95DA-B428F45F9E41}" destId="{06587016-627A-4F99-99CC-3C87030ADF7F}" srcOrd="0" destOrd="0" presId="urn:microsoft.com/office/officeart/2016/7/layout/VerticalSolidActionList"/>
    <dgm:cxn modelId="{15ED9146-C75A-4393-BFA7-85725A00F626}" srcId="{DF8EC6A7-C228-4651-B5DF-C3C42BDE7F91}" destId="{8BB7118C-DC2A-4C20-B317-58F105E132A1}" srcOrd="0" destOrd="0" parTransId="{CC4663B7-F7EF-46FA-BD86-B5FFFC73F977}" sibTransId="{8AA69FC0-2D05-4AA0-98B4-825DB7286E86}"/>
    <dgm:cxn modelId="{F45A9083-1D2B-41BE-A5DB-ABE14D774555}" type="presOf" srcId="{5F49C03F-0032-4BAA-8604-5B67398E4E22}" destId="{0805CE88-4EB3-48D2-BC40-B71B830B8D1A}" srcOrd="0" destOrd="0" presId="urn:microsoft.com/office/officeart/2016/7/layout/VerticalSolidActionList"/>
    <dgm:cxn modelId="{1BEC79A2-4FC6-4EBC-96B5-43E886C24F90}" srcId="{2EC4CEBC-5649-468F-8A91-29CE685CAB5C}" destId="{DF8EC6A7-C228-4651-B5DF-C3C42BDE7F91}" srcOrd="1" destOrd="0" parTransId="{339F1302-7D38-4EF9-9F85-7F066526AFD2}" sibTransId="{020323C0-E21F-47BB-851A-1F9E53B2E799}"/>
    <dgm:cxn modelId="{F925E7A4-85B3-4076-8A38-B432CBED1480}" type="presOf" srcId="{14E609A9-1C11-48F5-A137-F02C324F7507}" destId="{1F975E7B-6728-4123-A5ED-F924F4AA5241}" srcOrd="0" destOrd="0" presId="urn:microsoft.com/office/officeart/2016/7/layout/VerticalSolidActionList"/>
    <dgm:cxn modelId="{1F15E1B0-8276-4897-A8B4-459507ACD430}" type="presOf" srcId="{8BB7118C-DC2A-4C20-B317-58F105E132A1}" destId="{7F03C730-A356-4386-A128-6E9C92138667}" srcOrd="0" destOrd="0" presId="urn:microsoft.com/office/officeart/2016/7/layout/VerticalSolidActionList"/>
    <dgm:cxn modelId="{FFD7C8C1-6091-43B1-90A7-AAB3633D0AD4}" type="presOf" srcId="{2EC4CEBC-5649-468F-8A91-29CE685CAB5C}" destId="{FB06AC99-551F-4F60-B527-1711F34E30E1}" srcOrd="0" destOrd="0" presId="urn:microsoft.com/office/officeart/2016/7/layout/VerticalSolidActionList"/>
    <dgm:cxn modelId="{B6848DD9-702D-4465-AC34-AB0C78817FD8}" srcId="{5F49C03F-0032-4BAA-8604-5B67398E4E22}" destId="{5477531A-26BD-4EA9-8E53-A68B8B811CCD}" srcOrd="0" destOrd="0" parTransId="{901D9963-FF9D-45DC-8FE9-A315E58E8B49}" sibTransId="{CA684490-4D4C-4731-AE87-95E3D8D5FC26}"/>
    <dgm:cxn modelId="{B67903DE-ECE6-4186-A135-FFBF9FF069C1}" srcId="{2EC4CEBC-5649-468F-8A91-29CE685CAB5C}" destId="{5F49C03F-0032-4BAA-8604-5B67398E4E22}" srcOrd="0" destOrd="0" parTransId="{D3045312-EEA7-4797-9B7C-CF0FAAC6725A}" sibTransId="{1A39A026-9A3B-433D-ADA8-B0E8D93A2EAF}"/>
    <dgm:cxn modelId="{646C0EEF-8DD3-419D-B453-F05E972922E1}" srcId="{8F9A99D0-AEDA-4D02-95DA-B428F45F9E41}" destId="{14E609A9-1C11-48F5-A137-F02C324F7507}" srcOrd="0" destOrd="0" parTransId="{DF054798-5826-468F-885B-4EA6AEBEB3C6}" sibTransId="{AA5D532D-F479-44AF-BDB4-F7D9837D11C3}"/>
    <dgm:cxn modelId="{10A253D6-777D-47F0-9D7D-A85792A5D776}" type="presParOf" srcId="{FB06AC99-551F-4F60-B527-1711F34E30E1}" destId="{73D0F73B-C0B1-4184-AF09-1A8AC0D61CE0}" srcOrd="0" destOrd="0" presId="urn:microsoft.com/office/officeart/2016/7/layout/VerticalSolidActionList"/>
    <dgm:cxn modelId="{C2E8189E-7B76-4F80-B987-9AA22EAFBEA7}" type="presParOf" srcId="{73D0F73B-C0B1-4184-AF09-1A8AC0D61CE0}" destId="{0805CE88-4EB3-48D2-BC40-B71B830B8D1A}" srcOrd="0" destOrd="0" presId="urn:microsoft.com/office/officeart/2016/7/layout/VerticalSolidActionList"/>
    <dgm:cxn modelId="{68CDB5E4-A6F1-4BFC-BFB0-E35AF3DF9A36}" type="presParOf" srcId="{73D0F73B-C0B1-4184-AF09-1A8AC0D61CE0}" destId="{87CDDDC0-E675-4C82-AFAF-7AA516B001F5}" srcOrd="1" destOrd="0" presId="urn:microsoft.com/office/officeart/2016/7/layout/VerticalSolidActionList"/>
    <dgm:cxn modelId="{C0120EB2-7A12-4EC9-9D63-491AEF3748FF}" type="presParOf" srcId="{FB06AC99-551F-4F60-B527-1711F34E30E1}" destId="{AB44C614-AB60-45E4-9E59-09AD2DCC0435}" srcOrd="1" destOrd="0" presId="urn:microsoft.com/office/officeart/2016/7/layout/VerticalSolidActionList"/>
    <dgm:cxn modelId="{2FFFEF0C-A8A9-4BC1-BEA4-DD7565035942}" type="presParOf" srcId="{FB06AC99-551F-4F60-B527-1711F34E30E1}" destId="{F79A8606-F7E6-4F9A-AACB-10583218F5E5}" srcOrd="2" destOrd="0" presId="urn:microsoft.com/office/officeart/2016/7/layout/VerticalSolidActionList"/>
    <dgm:cxn modelId="{05FBF807-A929-4564-9E19-9446DF724709}" type="presParOf" srcId="{F79A8606-F7E6-4F9A-AACB-10583218F5E5}" destId="{C9AED5CC-B23E-48E0-B60D-427D95CAE19A}" srcOrd="0" destOrd="0" presId="urn:microsoft.com/office/officeart/2016/7/layout/VerticalSolidActionList"/>
    <dgm:cxn modelId="{02665E93-8F0B-44FC-B4BA-F3CBAD79F18E}" type="presParOf" srcId="{F79A8606-F7E6-4F9A-AACB-10583218F5E5}" destId="{7F03C730-A356-4386-A128-6E9C92138667}" srcOrd="1" destOrd="0" presId="urn:microsoft.com/office/officeart/2016/7/layout/VerticalSolidActionList"/>
    <dgm:cxn modelId="{8E2F5B4D-9150-4789-B10D-6D69A7AA10B0}" type="presParOf" srcId="{FB06AC99-551F-4F60-B527-1711F34E30E1}" destId="{F8B098AA-5B7A-40E5-B67B-CEF4B2444D9D}" srcOrd="3" destOrd="0" presId="urn:microsoft.com/office/officeart/2016/7/layout/VerticalSolidActionList"/>
    <dgm:cxn modelId="{F1817F41-C024-45FE-B28A-C2BC406B6441}" type="presParOf" srcId="{FB06AC99-551F-4F60-B527-1711F34E30E1}" destId="{6D37E962-0528-4219-A38A-5F12A813EB1A}" srcOrd="4" destOrd="0" presId="urn:microsoft.com/office/officeart/2016/7/layout/VerticalSolidActionList"/>
    <dgm:cxn modelId="{B8F31B6C-11DD-4278-A5BB-E5A1C9E1923B}" type="presParOf" srcId="{6D37E962-0528-4219-A38A-5F12A813EB1A}" destId="{06587016-627A-4F99-99CC-3C87030ADF7F}" srcOrd="0" destOrd="0" presId="urn:microsoft.com/office/officeart/2016/7/layout/VerticalSolidActionList"/>
    <dgm:cxn modelId="{0D05C6EC-F5DE-4169-A4B2-3C39D58FD06A}" type="presParOf" srcId="{6D37E962-0528-4219-A38A-5F12A813EB1A}" destId="{1F975E7B-6728-4123-A5ED-F924F4AA5241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3942B319-BCE1-4B85-8650-4632B05EA6A5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F51EE4D7-0945-443C-9DFE-BE95648BAD56}">
      <dgm:prSet/>
      <dgm:spPr/>
      <dgm:t>
        <a:bodyPr/>
        <a:lstStyle/>
        <a:p>
          <a:r>
            <a:rPr lang="en-US" dirty="0"/>
            <a:t>Promise a client anything but their maximum.</a:t>
          </a:r>
        </a:p>
      </dgm:t>
    </dgm:pt>
    <dgm:pt modelId="{88E7E291-D4BA-4DC8-9307-6A6C1C9259FC}" type="parTrans" cxnId="{E7C81D41-2630-4EC7-9A14-369124038AFE}">
      <dgm:prSet/>
      <dgm:spPr/>
      <dgm:t>
        <a:bodyPr/>
        <a:lstStyle/>
        <a:p>
          <a:endParaRPr lang="en-US"/>
        </a:p>
      </dgm:t>
    </dgm:pt>
    <dgm:pt modelId="{CCFDC376-F3F5-495F-BE8B-FF4F71B3E816}" type="sibTrans" cxnId="{E7C81D41-2630-4EC7-9A14-369124038AFE}">
      <dgm:prSet/>
      <dgm:spPr/>
      <dgm:t>
        <a:bodyPr/>
        <a:lstStyle/>
        <a:p>
          <a:endParaRPr lang="en-US"/>
        </a:p>
      </dgm:t>
    </dgm:pt>
    <dgm:pt modelId="{60810215-DA39-489F-84D4-6364155C0956}">
      <dgm:prSet/>
      <dgm:spPr/>
      <dgm:t>
        <a:bodyPr/>
        <a:lstStyle/>
        <a:p>
          <a:r>
            <a:rPr lang="en-US"/>
            <a:t>Assume the DOC won’t change all of this tomorrow.</a:t>
          </a:r>
        </a:p>
      </dgm:t>
    </dgm:pt>
    <dgm:pt modelId="{212171FD-E105-4226-98D1-8A93559A1A32}" type="parTrans" cxnId="{4640DFC7-9A4A-4C22-BA70-884FF40D1B2B}">
      <dgm:prSet/>
      <dgm:spPr/>
      <dgm:t>
        <a:bodyPr/>
        <a:lstStyle/>
        <a:p>
          <a:endParaRPr lang="en-US"/>
        </a:p>
      </dgm:t>
    </dgm:pt>
    <dgm:pt modelId="{1730216C-6A69-41D9-B99F-D1D177B0FA46}" type="sibTrans" cxnId="{4640DFC7-9A4A-4C22-BA70-884FF40D1B2B}">
      <dgm:prSet/>
      <dgm:spPr/>
      <dgm:t>
        <a:bodyPr/>
        <a:lstStyle/>
        <a:p>
          <a:endParaRPr lang="en-US"/>
        </a:p>
      </dgm:t>
    </dgm:pt>
    <dgm:pt modelId="{2D493864-588B-4223-88B0-0C3BB0FED2A4}" type="pres">
      <dgm:prSet presAssocID="{3942B319-BCE1-4B85-8650-4632B05EA6A5}" presName="diagram" presStyleCnt="0">
        <dgm:presLayoutVars>
          <dgm:dir/>
          <dgm:resizeHandles val="exact"/>
        </dgm:presLayoutVars>
      </dgm:prSet>
      <dgm:spPr/>
    </dgm:pt>
    <dgm:pt modelId="{5A0550BE-C2F3-4BE0-8EB5-08F445417A4E}" type="pres">
      <dgm:prSet presAssocID="{F51EE4D7-0945-443C-9DFE-BE95648BAD56}" presName="node" presStyleLbl="node1" presStyleIdx="0" presStyleCnt="2">
        <dgm:presLayoutVars>
          <dgm:bulletEnabled val="1"/>
        </dgm:presLayoutVars>
      </dgm:prSet>
      <dgm:spPr/>
    </dgm:pt>
    <dgm:pt modelId="{2B29BBC5-70F0-40CC-8E2E-2E6EF74C43AC}" type="pres">
      <dgm:prSet presAssocID="{CCFDC376-F3F5-495F-BE8B-FF4F71B3E816}" presName="sibTrans" presStyleCnt="0"/>
      <dgm:spPr/>
    </dgm:pt>
    <dgm:pt modelId="{039FBE90-409B-45E4-87D7-54ED52D5EF59}" type="pres">
      <dgm:prSet presAssocID="{60810215-DA39-489F-84D4-6364155C0956}" presName="node" presStyleLbl="node1" presStyleIdx="1" presStyleCnt="2">
        <dgm:presLayoutVars>
          <dgm:bulletEnabled val="1"/>
        </dgm:presLayoutVars>
      </dgm:prSet>
      <dgm:spPr/>
    </dgm:pt>
  </dgm:ptLst>
  <dgm:cxnLst>
    <dgm:cxn modelId="{09F5492C-2D76-4A53-BDC5-A13CAEAAFF6E}" type="presOf" srcId="{60810215-DA39-489F-84D4-6364155C0956}" destId="{039FBE90-409B-45E4-87D7-54ED52D5EF59}" srcOrd="0" destOrd="0" presId="urn:microsoft.com/office/officeart/2005/8/layout/default"/>
    <dgm:cxn modelId="{E7C81D41-2630-4EC7-9A14-369124038AFE}" srcId="{3942B319-BCE1-4B85-8650-4632B05EA6A5}" destId="{F51EE4D7-0945-443C-9DFE-BE95648BAD56}" srcOrd="0" destOrd="0" parTransId="{88E7E291-D4BA-4DC8-9307-6A6C1C9259FC}" sibTransId="{CCFDC376-F3F5-495F-BE8B-FF4F71B3E816}"/>
    <dgm:cxn modelId="{8595AF99-2281-4E7F-99B7-D0C7F4715C74}" type="presOf" srcId="{F51EE4D7-0945-443C-9DFE-BE95648BAD56}" destId="{5A0550BE-C2F3-4BE0-8EB5-08F445417A4E}" srcOrd="0" destOrd="0" presId="urn:microsoft.com/office/officeart/2005/8/layout/default"/>
    <dgm:cxn modelId="{4640DFC7-9A4A-4C22-BA70-884FF40D1B2B}" srcId="{3942B319-BCE1-4B85-8650-4632B05EA6A5}" destId="{60810215-DA39-489F-84D4-6364155C0956}" srcOrd="1" destOrd="0" parTransId="{212171FD-E105-4226-98D1-8A93559A1A32}" sibTransId="{1730216C-6A69-41D9-B99F-D1D177B0FA46}"/>
    <dgm:cxn modelId="{95DC71ED-0424-4246-AFE8-9E3A6C833876}" type="presOf" srcId="{3942B319-BCE1-4B85-8650-4632B05EA6A5}" destId="{2D493864-588B-4223-88B0-0C3BB0FED2A4}" srcOrd="0" destOrd="0" presId="urn:microsoft.com/office/officeart/2005/8/layout/default"/>
    <dgm:cxn modelId="{A0204B26-A64D-4C7F-94DE-34A08F3F17F1}" type="presParOf" srcId="{2D493864-588B-4223-88B0-0C3BB0FED2A4}" destId="{5A0550BE-C2F3-4BE0-8EB5-08F445417A4E}" srcOrd="0" destOrd="0" presId="urn:microsoft.com/office/officeart/2005/8/layout/default"/>
    <dgm:cxn modelId="{923CF5E0-1B91-47C7-B24E-A6634EB31C8D}" type="presParOf" srcId="{2D493864-588B-4223-88B0-0C3BB0FED2A4}" destId="{2B29BBC5-70F0-40CC-8E2E-2E6EF74C43AC}" srcOrd="1" destOrd="0" presId="urn:microsoft.com/office/officeart/2005/8/layout/default"/>
    <dgm:cxn modelId="{1AE39D29-EF6F-46E2-AC29-4C43EB717F5B}" type="presParOf" srcId="{2D493864-588B-4223-88B0-0C3BB0FED2A4}" destId="{039FBE90-409B-45E4-87D7-54ED52D5EF5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D61526-F79C-47AD-8BE7-046D79AD4F85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21D8976-87C2-4727-AC8D-F3E2A464ECF2}">
      <dgm:prSet custT="1"/>
      <dgm:spPr/>
      <dgm:t>
        <a:bodyPr/>
        <a:lstStyle/>
        <a:p>
          <a:r>
            <a:rPr lang="en-US" sz="2800" dirty="0"/>
            <a:t>A decision by DOC staff that determines</a:t>
          </a:r>
        </a:p>
      </dgm:t>
    </dgm:pt>
    <dgm:pt modelId="{0D3B8ECE-135F-4020-8882-2FED0DB6D013}" type="parTrans" cxnId="{E3CB8DA2-92A5-4AA6-BB35-42003C57F239}">
      <dgm:prSet/>
      <dgm:spPr/>
      <dgm:t>
        <a:bodyPr/>
        <a:lstStyle/>
        <a:p>
          <a:endParaRPr lang="en-US"/>
        </a:p>
      </dgm:t>
    </dgm:pt>
    <dgm:pt modelId="{72EB72B0-1071-4E14-90E2-8E1C10AEED70}" type="sibTrans" cxnId="{E3CB8DA2-92A5-4AA6-BB35-42003C57F239}">
      <dgm:prSet/>
      <dgm:spPr/>
      <dgm:t>
        <a:bodyPr/>
        <a:lstStyle/>
        <a:p>
          <a:endParaRPr lang="en-US"/>
        </a:p>
      </dgm:t>
    </dgm:pt>
    <dgm:pt modelId="{100029C2-0E3D-46FF-8A9C-A618A5709226}">
      <dgm:prSet/>
      <dgm:spPr/>
      <dgm:t>
        <a:bodyPr/>
        <a:lstStyle/>
        <a:p>
          <a:r>
            <a:rPr lang="en-US" dirty="0"/>
            <a:t>When an incarcerated individual is eligible for release</a:t>
          </a:r>
        </a:p>
      </dgm:t>
    </dgm:pt>
    <dgm:pt modelId="{0F6AD259-B911-4E31-8791-A23D3A3ADA33}" type="parTrans" cxnId="{301D169D-7D80-4006-9946-AE178E9381B4}">
      <dgm:prSet/>
      <dgm:spPr/>
      <dgm:t>
        <a:bodyPr/>
        <a:lstStyle/>
        <a:p>
          <a:endParaRPr lang="en-US"/>
        </a:p>
      </dgm:t>
    </dgm:pt>
    <dgm:pt modelId="{CDAB33DC-C4F2-44AC-8477-F475312BDABD}" type="sibTrans" cxnId="{301D169D-7D80-4006-9946-AE178E9381B4}">
      <dgm:prSet/>
      <dgm:spPr/>
      <dgm:t>
        <a:bodyPr/>
        <a:lstStyle/>
        <a:p>
          <a:endParaRPr lang="en-US"/>
        </a:p>
      </dgm:t>
    </dgm:pt>
    <dgm:pt modelId="{E3356628-72F4-4BD3-8383-EC65842B1F73}">
      <dgm:prSet/>
      <dgm:spPr/>
      <dgm:t>
        <a:bodyPr/>
        <a:lstStyle/>
        <a:p>
          <a:r>
            <a:rPr lang="en-US" dirty="0"/>
            <a:t>What that individual must do for release</a:t>
          </a:r>
        </a:p>
      </dgm:t>
    </dgm:pt>
    <dgm:pt modelId="{E45FA188-F5E0-4CAB-8992-32DF49DC5744}" type="parTrans" cxnId="{7C5E545C-2DAB-4187-8D09-77755EB0897A}">
      <dgm:prSet/>
      <dgm:spPr/>
      <dgm:t>
        <a:bodyPr/>
        <a:lstStyle/>
        <a:p>
          <a:endParaRPr lang="en-US"/>
        </a:p>
      </dgm:t>
    </dgm:pt>
    <dgm:pt modelId="{F32CD64D-7E9F-455B-A37B-2A13FE9E318C}" type="sibTrans" cxnId="{7C5E545C-2DAB-4187-8D09-77755EB0897A}">
      <dgm:prSet/>
      <dgm:spPr/>
      <dgm:t>
        <a:bodyPr/>
        <a:lstStyle/>
        <a:p>
          <a:endParaRPr lang="en-US"/>
        </a:p>
      </dgm:t>
    </dgm:pt>
    <dgm:pt modelId="{D188BFA1-4839-43B9-A11F-310EF9708B83}">
      <dgm:prSet custT="1"/>
      <dgm:spPr/>
      <dgm:t>
        <a:bodyPr/>
        <a:lstStyle/>
        <a:p>
          <a:r>
            <a:rPr lang="en-US" sz="2800" dirty="0"/>
            <a:t>Central/Local</a:t>
          </a:r>
        </a:p>
      </dgm:t>
    </dgm:pt>
    <dgm:pt modelId="{1CD611F8-EE8E-4AC7-B5CA-907942F405F2}" type="parTrans" cxnId="{D2136809-97D2-4200-9A6F-300BBEC19B53}">
      <dgm:prSet/>
      <dgm:spPr/>
      <dgm:t>
        <a:bodyPr/>
        <a:lstStyle/>
        <a:p>
          <a:endParaRPr lang="en-US"/>
        </a:p>
      </dgm:t>
    </dgm:pt>
    <dgm:pt modelId="{8E527236-0F95-47CC-9D06-8B278100BAAC}" type="sibTrans" cxnId="{D2136809-97D2-4200-9A6F-300BBEC19B53}">
      <dgm:prSet/>
      <dgm:spPr/>
      <dgm:t>
        <a:bodyPr/>
        <a:lstStyle/>
        <a:p>
          <a:endParaRPr lang="en-US"/>
        </a:p>
      </dgm:t>
    </dgm:pt>
    <dgm:pt modelId="{B47837AF-65F2-425F-9CCC-8EFFE00CA00E}" type="pres">
      <dgm:prSet presAssocID="{2AD61526-F79C-47AD-8BE7-046D79AD4F8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9C7538A-EE9A-4D76-A584-62C7768E9692}" type="pres">
      <dgm:prSet presAssocID="{321D8976-87C2-4727-AC8D-F3E2A464ECF2}" presName="root1" presStyleCnt="0"/>
      <dgm:spPr/>
    </dgm:pt>
    <dgm:pt modelId="{CDA147B4-AAAD-402D-86CB-0CA546097553}" type="pres">
      <dgm:prSet presAssocID="{321D8976-87C2-4727-AC8D-F3E2A464ECF2}" presName="LevelOneTextNode" presStyleLbl="node0" presStyleIdx="0" presStyleCnt="2">
        <dgm:presLayoutVars>
          <dgm:chPref val="3"/>
        </dgm:presLayoutVars>
      </dgm:prSet>
      <dgm:spPr/>
    </dgm:pt>
    <dgm:pt modelId="{FBB3894E-B1BC-4E09-BB95-75E72D888509}" type="pres">
      <dgm:prSet presAssocID="{321D8976-87C2-4727-AC8D-F3E2A464ECF2}" presName="level2hierChild" presStyleCnt="0"/>
      <dgm:spPr/>
    </dgm:pt>
    <dgm:pt modelId="{8FDB8A63-09F8-416B-8A7A-E40C63D93289}" type="pres">
      <dgm:prSet presAssocID="{0F6AD259-B911-4E31-8791-A23D3A3ADA33}" presName="conn2-1" presStyleLbl="parChTrans1D2" presStyleIdx="0" presStyleCnt="2"/>
      <dgm:spPr/>
    </dgm:pt>
    <dgm:pt modelId="{44A92B4E-F18F-41CF-88A0-F3123BC79931}" type="pres">
      <dgm:prSet presAssocID="{0F6AD259-B911-4E31-8791-A23D3A3ADA33}" presName="connTx" presStyleLbl="parChTrans1D2" presStyleIdx="0" presStyleCnt="2"/>
      <dgm:spPr/>
    </dgm:pt>
    <dgm:pt modelId="{5CB3F0B8-E1AA-4E54-B07D-121D04D93CFF}" type="pres">
      <dgm:prSet presAssocID="{100029C2-0E3D-46FF-8A9C-A618A5709226}" presName="root2" presStyleCnt="0"/>
      <dgm:spPr/>
    </dgm:pt>
    <dgm:pt modelId="{FF7083C1-E6CB-4914-BEEA-4DA2817C8D10}" type="pres">
      <dgm:prSet presAssocID="{100029C2-0E3D-46FF-8A9C-A618A5709226}" presName="LevelTwoTextNode" presStyleLbl="node2" presStyleIdx="0" presStyleCnt="2">
        <dgm:presLayoutVars>
          <dgm:chPref val="3"/>
        </dgm:presLayoutVars>
      </dgm:prSet>
      <dgm:spPr/>
    </dgm:pt>
    <dgm:pt modelId="{C033D994-8F07-452B-B2D6-22E66C87CCA5}" type="pres">
      <dgm:prSet presAssocID="{100029C2-0E3D-46FF-8A9C-A618A5709226}" presName="level3hierChild" presStyleCnt="0"/>
      <dgm:spPr/>
    </dgm:pt>
    <dgm:pt modelId="{DE5BABC6-AD36-4787-B077-BD1B24ED9F9A}" type="pres">
      <dgm:prSet presAssocID="{E45FA188-F5E0-4CAB-8992-32DF49DC5744}" presName="conn2-1" presStyleLbl="parChTrans1D2" presStyleIdx="1" presStyleCnt="2"/>
      <dgm:spPr/>
    </dgm:pt>
    <dgm:pt modelId="{6EE30011-942F-4425-98FB-E3A756C0B150}" type="pres">
      <dgm:prSet presAssocID="{E45FA188-F5E0-4CAB-8992-32DF49DC5744}" presName="connTx" presStyleLbl="parChTrans1D2" presStyleIdx="1" presStyleCnt="2"/>
      <dgm:spPr/>
    </dgm:pt>
    <dgm:pt modelId="{B11CF051-C4D3-4BA7-86B9-0D142B010DF5}" type="pres">
      <dgm:prSet presAssocID="{E3356628-72F4-4BD3-8383-EC65842B1F73}" presName="root2" presStyleCnt="0"/>
      <dgm:spPr/>
    </dgm:pt>
    <dgm:pt modelId="{F9B2318A-938B-46C3-B782-04E4F7035252}" type="pres">
      <dgm:prSet presAssocID="{E3356628-72F4-4BD3-8383-EC65842B1F73}" presName="LevelTwoTextNode" presStyleLbl="node2" presStyleIdx="1" presStyleCnt="2">
        <dgm:presLayoutVars>
          <dgm:chPref val="3"/>
        </dgm:presLayoutVars>
      </dgm:prSet>
      <dgm:spPr/>
    </dgm:pt>
    <dgm:pt modelId="{8BCF2AEB-07AA-494F-AFC8-2693384F1999}" type="pres">
      <dgm:prSet presAssocID="{E3356628-72F4-4BD3-8383-EC65842B1F73}" presName="level3hierChild" presStyleCnt="0"/>
      <dgm:spPr/>
    </dgm:pt>
    <dgm:pt modelId="{58E5E17C-A6AC-4E65-B73B-5A0FCC33904A}" type="pres">
      <dgm:prSet presAssocID="{D188BFA1-4839-43B9-A11F-310EF9708B83}" presName="root1" presStyleCnt="0"/>
      <dgm:spPr/>
    </dgm:pt>
    <dgm:pt modelId="{827C711F-7B78-46AC-AA12-9270862BCD4B}" type="pres">
      <dgm:prSet presAssocID="{D188BFA1-4839-43B9-A11F-310EF9708B83}" presName="LevelOneTextNode" presStyleLbl="node0" presStyleIdx="1" presStyleCnt="2" custLinFactNeighborX="2004" custLinFactNeighborY="-3207">
        <dgm:presLayoutVars>
          <dgm:chPref val="3"/>
        </dgm:presLayoutVars>
      </dgm:prSet>
      <dgm:spPr/>
    </dgm:pt>
    <dgm:pt modelId="{1BF07DFF-C6F5-4755-A49D-5C8E4BAB3254}" type="pres">
      <dgm:prSet presAssocID="{D188BFA1-4839-43B9-A11F-310EF9708B83}" presName="level2hierChild" presStyleCnt="0"/>
      <dgm:spPr/>
    </dgm:pt>
  </dgm:ptLst>
  <dgm:cxnLst>
    <dgm:cxn modelId="{D2136809-97D2-4200-9A6F-300BBEC19B53}" srcId="{2AD61526-F79C-47AD-8BE7-046D79AD4F85}" destId="{D188BFA1-4839-43B9-A11F-310EF9708B83}" srcOrd="1" destOrd="0" parTransId="{1CD611F8-EE8E-4AC7-B5CA-907942F405F2}" sibTransId="{8E527236-0F95-47CC-9D06-8B278100BAAC}"/>
    <dgm:cxn modelId="{A6525428-0669-4BF5-B468-7C3F1D0C940A}" type="presOf" srcId="{E3356628-72F4-4BD3-8383-EC65842B1F73}" destId="{F9B2318A-938B-46C3-B782-04E4F7035252}" srcOrd="0" destOrd="0" presId="urn:microsoft.com/office/officeart/2005/8/layout/hierarchy2"/>
    <dgm:cxn modelId="{7C5E545C-2DAB-4187-8D09-77755EB0897A}" srcId="{321D8976-87C2-4727-AC8D-F3E2A464ECF2}" destId="{E3356628-72F4-4BD3-8383-EC65842B1F73}" srcOrd="1" destOrd="0" parTransId="{E45FA188-F5E0-4CAB-8992-32DF49DC5744}" sibTransId="{F32CD64D-7E9F-455B-A37B-2A13FE9E318C}"/>
    <dgm:cxn modelId="{4039C561-864B-4652-837A-DAA073C10216}" type="presOf" srcId="{2AD61526-F79C-47AD-8BE7-046D79AD4F85}" destId="{B47837AF-65F2-425F-9CCC-8EFFE00CA00E}" srcOrd="0" destOrd="0" presId="urn:microsoft.com/office/officeart/2005/8/layout/hierarchy2"/>
    <dgm:cxn modelId="{5C81D961-33D8-4FE0-8FDA-2BC2078D963D}" type="presOf" srcId="{321D8976-87C2-4727-AC8D-F3E2A464ECF2}" destId="{CDA147B4-AAAD-402D-86CB-0CA546097553}" srcOrd="0" destOrd="0" presId="urn:microsoft.com/office/officeart/2005/8/layout/hierarchy2"/>
    <dgm:cxn modelId="{B211286F-FE2B-4212-8193-72F5257466C3}" type="presOf" srcId="{E45FA188-F5E0-4CAB-8992-32DF49DC5744}" destId="{6EE30011-942F-4425-98FB-E3A756C0B150}" srcOrd="1" destOrd="0" presId="urn:microsoft.com/office/officeart/2005/8/layout/hierarchy2"/>
    <dgm:cxn modelId="{15A1B94F-A26D-46AA-B6DB-679C3CABF199}" type="presOf" srcId="{100029C2-0E3D-46FF-8A9C-A618A5709226}" destId="{FF7083C1-E6CB-4914-BEEA-4DA2817C8D10}" srcOrd="0" destOrd="0" presId="urn:microsoft.com/office/officeart/2005/8/layout/hierarchy2"/>
    <dgm:cxn modelId="{37DB3893-CDBF-4278-B79A-443008D3B55E}" type="presOf" srcId="{0F6AD259-B911-4E31-8791-A23D3A3ADA33}" destId="{8FDB8A63-09F8-416B-8A7A-E40C63D93289}" srcOrd="0" destOrd="0" presId="urn:microsoft.com/office/officeart/2005/8/layout/hierarchy2"/>
    <dgm:cxn modelId="{301D169D-7D80-4006-9946-AE178E9381B4}" srcId="{321D8976-87C2-4727-AC8D-F3E2A464ECF2}" destId="{100029C2-0E3D-46FF-8A9C-A618A5709226}" srcOrd="0" destOrd="0" parTransId="{0F6AD259-B911-4E31-8791-A23D3A3ADA33}" sibTransId="{CDAB33DC-C4F2-44AC-8477-F475312BDABD}"/>
    <dgm:cxn modelId="{E3CB8DA2-92A5-4AA6-BB35-42003C57F239}" srcId="{2AD61526-F79C-47AD-8BE7-046D79AD4F85}" destId="{321D8976-87C2-4727-AC8D-F3E2A464ECF2}" srcOrd="0" destOrd="0" parTransId="{0D3B8ECE-135F-4020-8882-2FED0DB6D013}" sibTransId="{72EB72B0-1071-4E14-90E2-8E1C10AEED70}"/>
    <dgm:cxn modelId="{7CF31DAE-E739-4F28-B5D0-B967C40E49D2}" type="presOf" srcId="{0F6AD259-B911-4E31-8791-A23D3A3ADA33}" destId="{44A92B4E-F18F-41CF-88A0-F3123BC79931}" srcOrd="1" destOrd="0" presId="urn:microsoft.com/office/officeart/2005/8/layout/hierarchy2"/>
    <dgm:cxn modelId="{553B1ECA-143C-4BD9-938E-215D0AFAEB8F}" type="presOf" srcId="{D188BFA1-4839-43B9-A11F-310EF9708B83}" destId="{827C711F-7B78-46AC-AA12-9270862BCD4B}" srcOrd="0" destOrd="0" presId="urn:microsoft.com/office/officeart/2005/8/layout/hierarchy2"/>
    <dgm:cxn modelId="{C2DA12F4-61A2-4176-B3DE-BFAAC868C715}" type="presOf" srcId="{E45FA188-F5E0-4CAB-8992-32DF49DC5744}" destId="{DE5BABC6-AD36-4787-B077-BD1B24ED9F9A}" srcOrd="0" destOrd="0" presId="urn:microsoft.com/office/officeart/2005/8/layout/hierarchy2"/>
    <dgm:cxn modelId="{BED57C4A-F379-4523-B4F8-E540D5897C59}" type="presParOf" srcId="{B47837AF-65F2-425F-9CCC-8EFFE00CA00E}" destId="{99C7538A-EE9A-4D76-A584-62C7768E9692}" srcOrd="0" destOrd="0" presId="urn:microsoft.com/office/officeart/2005/8/layout/hierarchy2"/>
    <dgm:cxn modelId="{873D2A56-66F0-418E-AC77-2AEF14A36B97}" type="presParOf" srcId="{99C7538A-EE9A-4D76-A584-62C7768E9692}" destId="{CDA147B4-AAAD-402D-86CB-0CA546097553}" srcOrd="0" destOrd="0" presId="urn:microsoft.com/office/officeart/2005/8/layout/hierarchy2"/>
    <dgm:cxn modelId="{BB7FC0D6-7589-40F4-82FE-CBD7DF84F2F2}" type="presParOf" srcId="{99C7538A-EE9A-4D76-A584-62C7768E9692}" destId="{FBB3894E-B1BC-4E09-BB95-75E72D888509}" srcOrd="1" destOrd="0" presId="urn:microsoft.com/office/officeart/2005/8/layout/hierarchy2"/>
    <dgm:cxn modelId="{BB6360A3-12E3-43C7-A186-5719EB00509C}" type="presParOf" srcId="{FBB3894E-B1BC-4E09-BB95-75E72D888509}" destId="{8FDB8A63-09F8-416B-8A7A-E40C63D93289}" srcOrd="0" destOrd="0" presId="urn:microsoft.com/office/officeart/2005/8/layout/hierarchy2"/>
    <dgm:cxn modelId="{E54C5F0E-0403-4F3D-A116-B72708F37357}" type="presParOf" srcId="{8FDB8A63-09F8-416B-8A7A-E40C63D93289}" destId="{44A92B4E-F18F-41CF-88A0-F3123BC79931}" srcOrd="0" destOrd="0" presId="urn:microsoft.com/office/officeart/2005/8/layout/hierarchy2"/>
    <dgm:cxn modelId="{348399DE-C242-4733-B229-D96B55DFC50E}" type="presParOf" srcId="{FBB3894E-B1BC-4E09-BB95-75E72D888509}" destId="{5CB3F0B8-E1AA-4E54-B07D-121D04D93CFF}" srcOrd="1" destOrd="0" presId="urn:microsoft.com/office/officeart/2005/8/layout/hierarchy2"/>
    <dgm:cxn modelId="{AD33EB6A-5BD0-46C2-999C-D2A9E92340BB}" type="presParOf" srcId="{5CB3F0B8-E1AA-4E54-B07D-121D04D93CFF}" destId="{FF7083C1-E6CB-4914-BEEA-4DA2817C8D10}" srcOrd="0" destOrd="0" presId="urn:microsoft.com/office/officeart/2005/8/layout/hierarchy2"/>
    <dgm:cxn modelId="{46540CCD-EAFD-44AD-A11D-30929DEB1C77}" type="presParOf" srcId="{5CB3F0B8-E1AA-4E54-B07D-121D04D93CFF}" destId="{C033D994-8F07-452B-B2D6-22E66C87CCA5}" srcOrd="1" destOrd="0" presId="urn:microsoft.com/office/officeart/2005/8/layout/hierarchy2"/>
    <dgm:cxn modelId="{08A2303E-04B8-428F-A1D0-D2C9F982414B}" type="presParOf" srcId="{FBB3894E-B1BC-4E09-BB95-75E72D888509}" destId="{DE5BABC6-AD36-4787-B077-BD1B24ED9F9A}" srcOrd="2" destOrd="0" presId="urn:microsoft.com/office/officeart/2005/8/layout/hierarchy2"/>
    <dgm:cxn modelId="{AB9DA6F6-C7BA-4A7F-8973-083F48DA087F}" type="presParOf" srcId="{DE5BABC6-AD36-4787-B077-BD1B24ED9F9A}" destId="{6EE30011-942F-4425-98FB-E3A756C0B150}" srcOrd="0" destOrd="0" presId="urn:microsoft.com/office/officeart/2005/8/layout/hierarchy2"/>
    <dgm:cxn modelId="{F6FC744B-4F99-4C5B-B403-ABEB615AE60E}" type="presParOf" srcId="{FBB3894E-B1BC-4E09-BB95-75E72D888509}" destId="{B11CF051-C4D3-4BA7-86B9-0D142B010DF5}" srcOrd="3" destOrd="0" presId="urn:microsoft.com/office/officeart/2005/8/layout/hierarchy2"/>
    <dgm:cxn modelId="{80907C8A-2D21-4454-9600-2EC2143ABD16}" type="presParOf" srcId="{B11CF051-C4D3-4BA7-86B9-0D142B010DF5}" destId="{F9B2318A-938B-46C3-B782-04E4F7035252}" srcOrd="0" destOrd="0" presId="urn:microsoft.com/office/officeart/2005/8/layout/hierarchy2"/>
    <dgm:cxn modelId="{6CF0E8DD-088C-488D-B637-2F7CA4FD21BF}" type="presParOf" srcId="{B11CF051-C4D3-4BA7-86B9-0D142B010DF5}" destId="{8BCF2AEB-07AA-494F-AFC8-2693384F1999}" srcOrd="1" destOrd="0" presId="urn:microsoft.com/office/officeart/2005/8/layout/hierarchy2"/>
    <dgm:cxn modelId="{787EBFE1-AB8C-496A-8465-9B88D969017E}" type="presParOf" srcId="{B47837AF-65F2-425F-9CCC-8EFFE00CA00E}" destId="{58E5E17C-A6AC-4E65-B73B-5A0FCC33904A}" srcOrd="1" destOrd="0" presId="urn:microsoft.com/office/officeart/2005/8/layout/hierarchy2"/>
    <dgm:cxn modelId="{4F7FB68E-2CC5-4D5D-A3C5-00938D2208CF}" type="presParOf" srcId="{58E5E17C-A6AC-4E65-B73B-5A0FCC33904A}" destId="{827C711F-7B78-46AC-AA12-9270862BCD4B}" srcOrd="0" destOrd="0" presId="urn:microsoft.com/office/officeart/2005/8/layout/hierarchy2"/>
    <dgm:cxn modelId="{AFB7F99B-72C9-4AE9-B6D3-DCAFB297AED2}" type="presParOf" srcId="{58E5E17C-A6AC-4E65-B73B-5A0FCC33904A}" destId="{1BF07DFF-C6F5-4755-A49D-5C8E4BAB325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8C2D6D-1A35-4CB0-82A4-CCC460C5541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A41F21C-91A2-48B4-A919-435952043619}">
      <dgm:prSet/>
      <dgm:spPr/>
      <dgm:t>
        <a:bodyPr/>
        <a:lstStyle/>
        <a:p>
          <a:r>
            <a:rPr lang="en-US" b="1" dirty="0"/>
            <a:t>Risk assessments (ORAS, specialized)</a:t>
          </a:r>
          <a:endParaRPr lang="en-US" dirty="0"/>
        </a:p>
      </dgm:t>
    </dgm:pt>
    <dgm:pt modelId="{727CDD13-B418-48FC-8640-CEFF2D6C451F}" type="parTrans" cxnId="{AD9B1878-0F61-4E87-AC0B-C4A7C39BB004}">
      <dgm:prSet/>
      <dgm:spPr/>
      <dgm:t>
        <a:bodyPr/>
        <a:lstStyle/>
        <a:p>
          <a:endParaRPr lang="en-US"/>
        </a:p>
      </dgm:t>
    </dgm:pt>
    <dgm:pt modelId="{936CD8E7-8469-4944-B473-6BF261D53929}" type="sibTrans" cxnId="{AD9B1878-0F61-4E87-AC0B-C4A7C39BB004}">
      <dgm:prSet/>
      <dgm:spPr/>
      <dgm:t>
        <a:bodyPr/>
        <a:lstStyle/>
        <a:p>
          <a:endParaRPr lang="en-US"/>
        </a:p>
      </dgm:t>
    </dgm:pt>
    <dgm:pt modelId="{14D2C351-C0CF-45C6-94A3-01BAF3A2053C}">
      <dgm:prSet/>
      <dgm:spPr/>
      <dgm:t>
        <a:bodyPr/>
        <a:lstStyle/>
        <a:p>
          <a:r>
            <a:rPr lang="en-US" b="1" dirty="0"/>
            <a:t>Community release is/is not recommended and when (interrupt)</a:t>
          </a:r>
          <a:endParaRPr lang="en-US" dirty="0"/>
        </a:p>
      </dgm:t>
    </dgm:pt>
    <dgm:pt modelId="{738E89FC-3643-49AA-8616-B61E49B67CD7}" type="parTrans" cxnId="{6B9B85A4-4307-4E64-9B71-033654E648C5}">
      <dgm:prSet/>
      <dgm:spPr/>
      <dgm:t>
        <a:bodyPr/>
        <a:lstStyle/>
        <a:p>
          <a:endParaRPr lang="en-US"/>
        </a:p>
      </dgm:t>
    </dgm:pt>
    <dgm:pt modelId="{DD1950B9-FCEE-482F-A2CC-B7575CC9F73A}" type="sibTrans" cxnId="{6B9B85A4-4307-4E64-9B71-033654E648C5}">
      <dgm:prSet/>
      <dgm:spPr/>
      <dgm:t>
        <a:bodyPr/>
        <a:lstStyle/>
        <a:p>
          <a:endParaRPr lang="en-US"/>
        </a:p>
      </dgm:t>
    </dgm:pt>
    <dgm:pt modelId="{2C4ECEDA-617D-4467-93AD-EC8E7B422BF6}">
      <dgm:prSet/>
      <dgm:spPr/>
      <dgm:t>
        <a:bodyPr/>
        <a:lstStyle/>
        <a:p>
          <a:r>
            <a:rPr lang="en-US" b="1" dirty="0"/>
            <a:t>Recommending programming</a:t>
          </a:r>
          <a:endParaRPr lang="en-US" dirty="0"/>
        </a:p>
      </dgm:t>
    </dgm:pt>
    <dgm:pt modelId="{75D6A60A-B60B-4C43-B09B-B45865AB0638}" type="parTrans" cxnId="{423C1DF1-4128-4FD3-BE0A-5595460BDE0F}">
      <dgm:prSet/>
      <dgm:spPr/>
      <dgm:t>
        <a:bodyPr/>
        <a:lstStyle/>
        <a:p>
          <a:endParaRPr lang="en-US"/>
        </a:p>
      </dgm:t>
    </dgm:pt>
    <dgm:pt modelId="{EABDBBD4-D1DE-4648-A539-9D39134F5F3F}" type="sibTrans" cxnId="{423C1DF1-4128-4FD3-BE0A-5595460BDE0F}">
      <dgm:prSet/>
      <dgm:spPr/>
      <dgm:t>
        <a:bodyPr/>
        <a:lstStyle/>
        <a:p>
          <a:endParaRPr lang="en-US"/>
        </a:p>
      </dgm:t>
    </dgm:pt>
    <dgm:pt modelId="{3AFD97C0-3F4C-4E9A-9B05-60439435EA68}">
      <dgm:prSet/>
      <dgm:spPr/>
      <dgm:t>
        <a:bodyPr/>
        <a:lstStyle/>
        <a:p>
          <a:r>
            <a:rPr lang="en-US" b="1" dirty="0"/>
            <a:t>Release sensitive notification (RSN)</a:t>
          </a:r>
          <a:endParaRPr lang="en-US" dirty="0"/>
        </a:p>
      </dgm:t>
    </dgm:pt>
    <dgm:pt modelId="{9526F050-BEF1-47BB-B293-5A287E5F96B9}" type="parTrans" cxnId="{146E2141-9469-44D0-B997-82626923D17E}">
      <dgm:prSet/>
      <dgm:spPr/>
      <dgm:t>
        <a:bodyPr/>
        <a:lstStyle/>
        <a:p>
          <a:endParaRPr lang="en-US"/>
        </a:p>
      </dgm:t>
    </dgm:pt>
    <dgm:pt modelId="{A32669C9-F8FB-401F-B30A-A84AC8AF5C2D}" type="sibTrans" cxnId="{146E2141-9469-44D0-B997-82626923D17E}">
      <dgm:prSet/>
      <dgm:spPr/>
      <dgm:t>
        <a:bodyPr/>
        <a:lstStyle/>
        <a:p>
          <a:endParaRPr lang="en-US"/>
        </a:p>
      </dgm:t>
    </dgm:pt>
    <dgm:pt modelId="{0AA92C2A-C998-457C-AA6F-544ACDB3EC18}">
      <dgm:prSet/>
      <dgm:spPr/>
      <dgm:t>
        <a:bodyPr/>
        <a:lstStyle/>
        <a:p>
          <a:r>
            <a:rPr lang="en-US" b="1"/>
            <a:t>Special release requirements (e.g., transitional housing)</a:t>
          </a:r>
          <a:endParaRPr lang="en-US"/>
        </a:p>
      </dgm:t>
    </dgm:pt>
    <dgm:pt modelId="{923DB266-81F4-4628-8DEC-9E80AAF1AAF2}" type="parTrans" cxnId="{C67D650C-A16E-47E4-BE16-82AE9AA9AD77}">
      <dgm:prSet/>
      <dgm:spPr/>
      <dgm:t>
        <a:bodyPr/>
        <a:lstStyle/>
        <a:p>
          <a:endParaRPr lang="en-US"/>
        </a:p>
      </dgm:t>
    </dgm:pt>
    <dgm:pt modelId="{C367DCCB-D1C0-4730-9586-7943AE46D087}" type="sibTrans" cxnId="{C67D650C-A16E-47E4-BE16-82AE9AA9AD77}">
      <dgm:prSet/>
      <dgm:spPr/>
      <dgm:t>
        <a:bodyPr/>
        <a:lstStyle/>
        <a:p>
          <a:endParaRPr lang="en-US"/>
        </a:p>
      </dgm:t>
    </dgm:pt>
    <dgm:pt modelId="{8A05456F-E07E-483E-A904-5D69156D644E}">
      <dgm:prSet/>
      <dgm:spPr/>
      <dgm:t>
        <a:bodyPr/>
        <a:lstStyle/>
        <a:p>
          <a:r>
            <a:rPr lang="en-US" b="1"/>
            <a:t>Positive/negative parole recommendation</a:t>
          </a:r>
          <a:endParaRPr lang="en-US"/>
        </a:p>
      </dgm:t>
    </dgm:pt>
    <dgm:pt modelId="{8C323F6A-BDE3-4FC8-9172-FB782283AAD5}" type="parTrans" cxnId="{6DE27243-9D66-465E-B294-04F89EC6F939}">
      <dgm:prSet/>
      <dgm:spPr/>
      <dgm:t>
        <a:bodyPr/>
        <a:lstStyle/>
        <a:p>
          <a:endParaRPr lang="en-US"/>
        </a:p>
      </dgm:t>
    </dgm:pt>
    <dgm:pt modelId="{7142BCD5-263C-4E42-8478-51588396B1A2}" type="sibTrans" cxnId="{6DE27243-9D66-465E-B294-04F89EC6F939}">
      <dgm:prSet/>
      <dgm:spPr/>
      <dgm:t>
        <a:bodyPr/>
        <a:lstStyle/>
        <a:p>
          <a:endParaRPr lang="en-US"/>
        </a:p>
      </dgm:t>
    </dgm:pt>
    <dgm:pt modelId="{5C859FD2-FFBD-4E0A-9EBD-8559B17CD139}">
      <dgm:prSet/>
      <dgm:spPr/>
      <dgm:t>
        <a:bodyPr/>
        <a:lstStyle/>
        <a:p>
          <a:r>
            <a:rPr lang="en-US" b="1"/>
            <a:t>Risk containment</a:t>
          </a:r>
          <a:endParaRPr lang="en-US" dirty="0"/>
        </a:p>
      </dgm:t>
    </dgm:pt>
    <dgm:pt modelId="{5F1079A5-0D45-45B4-8E04-30DDD4D0DDA4}" type="parTrans" cxnId="{B2DF4167-5C17-4A56-8F70-E017425E2516}">
      <dgm:prSet/>
      <dgm:spPr/>
      <dgm:t>
        <a:bodyPr/>
        <a:lstStyle/>
        <a:p>
          <a:endParaRPr lang="en-US"/>
        </a:p>
      </dgm:t>
    </dgm:pt>
    <dgm:pt modelId="{BE6F8FB8-B98F-481C-B5EF-DC57919358BB}" type="sibTrans" cxnId="{B2DF4167-5C17-4A56-8F70-E017425E2516}">
      <dgm:prSet/>
      <dgm:spPr/>
      <dgm:t>
        <a:bodyPr/>
        <a:lstStyle/>
        <a:p>
          <a:endParaRPr lang="en-US"/>
        </a:p>
      </dgm:t>
    </dgm:pt>
    <dgm:pt modelId="{FA6E903E-937A-4E8F-81CA-527FC16D7BAE}" type="pres">
      <dgm:prSet presAssocID="{9E8C2D6D-1A35-4CB0-82A4-CCC460C5541F}" presName="linear" presStyleCnt="0">
        <dgm:presLayoutVars>
          <dgm:animLvl val="lvl"/>
          <dgm:resizeHandles val="exact"/>
        </dgm:presLayoutVars>
      </dgm:prSet>
      <dgm:spPr/>
    </dgm:pt>
    <dgm:pt modelId="{C22BCED8-2B76-4620-8117-60E54E7E0DAF}" type="pres">
      <dgm:prSet presAssocID="{5A41F21C-91A2-48B4-A919-435952043619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B7A2820-39B5-406C-A0CE-9DF8993F7168}" type="pres">
      <dgm:prSet presAssocID="{936CD8E7-8469-4944-B473-6BF261D53929}" presName="spacer" presStyleCnt="0"/>
      <dgm:spPr/>
    </dgm:pt>
    <dgm:pt modelId="{3DB8F530-6EFA-4705-98D2-046CD0669360}" type="pres">
      <dgm:prSet presAssocID="{14D2C351-C0CF-45C6-94A3-01BAF3A2053C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8379068D-714E-4114-A62D-9A1C855CB06C}" type="pres">
      <dgm:prSet presAssocID="{DD1950B9-FCEE-482F-A2CC-B7575CC9F73A}" presName="spacer" presStyleCnt="0"/>
      <dgm:spPr/>
    </dgm:pt>
    <dgm:pt modelId="{ADC276D8-155A-4B5C-8885-E844E809FA37}" type="pres">
      <dgm:prSet presAssocID="{2C4ECEDA-617D-4467-93AD-EC8E7B422BF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1D169D2E-5293-471B-97C5-B7EA945527DC}" type="pres">
      <dgm:prSet presAssocID="{EABDBBD4-D1DE-4648-A539-9D39134F5F3F}" presName="spacer" presStyleCnt="0"/>
      <dgm:spPr/>
    </dgm:pt>
    <dgm:pt modelId="{F46FF076-8E62-4940-BE6D-DE4D828104E0}" type="pres">
      <dgm:prSet presAssocID="{3AFD97C0-3F4C-4E9A-9B05-60439435EA6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2C8D9FC6-D4D1-4210-B910-F36B4FED2B57}" type="pres">
      <dgm:prSet presAssocID="{A32669C9-F8FB-401F-B30A-A84AC8AF5C2D}" presName="spacer" presStyleCnt="0"/>
      <dgm:spPr/>
    </dgm:pt>
    <dgm:pt modelId="{0183A3A5-BB0D-44B8-8C1D-92816DFA9594}" type="pres">
      <dgm:prSet presAssocID="{5C859FD2-FFBD-4E0A-9EBD-8559B17CD139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E587C8C4-595A-4B50-B590-571712E0F961}" type="pres">
      <dgm:prSet presAssocID="{BE6F8FB8-B98F-481C-B5EF-DC57919358BB}" presName="spacer" presStyleCnt="0"/>
      <dgm:spPr/>
    </dgm:pt>
    <dgm:pt modelId="{FC434299-84BA-4A70-A394-8D86C9D3A3A3}" type="pres">
      <dgm:prSet presAssocID="{0AA92C2A-C998-457C-AA6F-544ACDB3EC18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8A81728-AE87-4018-B73A-0FDA022B5BF0}" type="pres">
      <dgm:prSet presAssocID="{C367DCCB-D1C0-4730-9586-7943AE46D087}" presName="spacer" presStyleCnt="0"/>
      <dgm:spPr/>
    </dgm:pt>
    <dgm:pt modelId="{8C74AD36-5C21-43B9-9073-A979B879216B}" type="pres">
      <dgm:prSet presAssocID="{8A05456F-E07E-483E-A904-5D69156D644E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281C8201-E2C3-484D-9B1A-293D9F528D4E}" type="presOf" srcId="{8A05456F-E07E-483E-A904-5D69156D644E}" destId="{8C74AD36-5C21-43B9-9073-A979B879216B}" srcOrd="0" destOrd="0" presId="urn:microsoft.com/office/officeart/2005/8/layout/vList2"/>
    <dgm:cxn modelId="{C67D650C-A16E-47E4-BE16-82AE9AA9AD77}" srcId="{9E8C2D6D-1A35-4CB0-82A4-CCC460C5541F}" destId="{0AA92C2A-C998-457C-AA6F-544ACDB3EC18}" srcOrd="5" destOrd="0" parTransId="{923DB266-81F4-4628-8DEC-9E80AAF1AAF2}" sibTransId="{C367DCCB-D1C0-4730-9586-7943AE46D087}"/>
    <dgm:cxn modelId="{4BE67827-7E6A-4347-BB22-BEE819B50997}" type="presOf" srcId="{0AA92C2A-C998-457C-AA6F-544ACDB3EC18}" destId="{FC434299-84BA-4A70-A394-8D86C9D3A3A3}" srcOrd="0" destOrd="0" presId="urn:microsoft.com/office/officeart/2005/8/layout/vList2"/>
    <dgm:cxn modelId="{8AACA034-3CF7-4CCE-B272-9A61782147D0}" type="presOf" srcId="{2C4ECEDA-617D-4467-93AD-EC8E7B422BF6}" destId="{ADC276D8-155A-4B5C-8885-E844E809FA37}" srcOrd="0" destOrd="0" presId="urn:microsoft.com/office/officeart/2005/8/layout/vList2"/>
    <dgm:cxn modelId="{1D03255B-8D8B-4523-A4BA-B7AB19226BD0}" type="presOf" srcId="{3AFD97C0-3F4C-4E9A-9B05-60439435EA68}" destId="{F46FF076-8E62-4940-BE6D-DE4D828104E0}" srcOrd="0" destOrd="0" presId="urn:microsoft.com/office/officeart/2005/8/layout/vList2"/>
    <dgm:cxn modelId="{146E2141-9469-44D0-B997-82626923D17E}" srcId="{9E8C2D6D-1A35-4CB0-82A4-CCC460C5541F}" destId="{3AFD97C0-3F4C-4E9A-9B05-60439435EA68}" srcOrd="3" destOrd="0" parTransId="{9526F050-BEF1-47BB-B293-5A287E5F96B9}" sibTransId="{A32669C9-F8FB-401F-B30A-A84AC8AF5C2D}"/>
    <dgm:cxn modelId="{6DE27243-9D66-465E-B294-04F89EC6F939}" srcId="{9E8C2D6D-1A35-4CB0-82A4-CCC460C5541F}" destId="{8A05456F-E07E-483E-A904-5D69156D644E}" srcOrd="6" destOrd="0" parTransId="{8C323F6A-BDE3-4FC8-9172-FB782283AAD5}" sibTransId="{7142BCD5-263C-4E42-8478-51588396B1A2}"/>
    <dgm:cxn modelId="{B2DF4167-5C17-4A56-8F70-E017425E2516}" srcId="{9E8C2D6D-1A35-4CB0-82A4-CCC460C5541F}" destId="{5C859FD2-FFBD-4E0A-9EBD-8559B17CD139}" srcOrd="4" destOrd="0" parTransId="{5F1079A5-0D45-45B4-8E04-30DDD4D0DDA4}" sibTransId="{BE6F8FB8-B98F-481C-B5EF-DC57919358BB}"/>
    <dgm:cxn modelId="{AD9B1878-0F61-4E87-AC0B-C4A7C39BB004}" srcId="{9E8C2D6D-1A35-4CB0-82A4-CCC460C5541F}" destId="{5A41F21C-91A2-48B4-A919-435952043619}" srcOrd="0" destOrd="0" parTransId="{727CDD13-B418-48FC-8640-CEFF2D6C451F}" sibTransId="{936CD8E7-8469-4944-B473-6BF261D53929}"/>
    <dgm:cxn modelId="{86A32DA2-7737-43EE-8344-85D5D7160A02}" type="presOf" srcId="{9E8C2D6D-1A35-4CB0-82A4-CCC460C5541F}" destId="{FA6E903E-937A-4E8F-81CA-527FC16D7BAE}" srcOrd="0" destOrd="0" presId="urn:microsoft.com/office/officeart/2005/8/layout/vList2"/>
    <dgm:cxn modelId="{6B9B85A4-4307-4E64-9B71-033654E648C5}" srcId="{9E8C2D6D-1A35-4CB0-82A4-CCC460C5541F}" destId="{14D2C351-C0CF-45C6-94A3-01BAF3A2053C}" srcOrd="1" destOrd="0" parTransId="{738E89FC-3643-49AA-8616-B61E49B67CD7}" sibTransId="{DD1950B9-FCEE-482F-A2CC-B7575CC9F73A}"/>
    <dgm:cxn modelId="{8F112CB4-0F59-4E62-8562-03B9577582A9}" type="presOf" srcId="{5A41F21C-91A2-48B4-A919-435952043619}" destId="{C22BCED8-2B76-4620-8117-60E54E7E0DAF}" srcOrd="0" destOrd="0" presId="urn:microsoft.com/office/officeart/2005/8/layout/vList2"/>
    <dgm:cxn modelId="{2BE683C8-D43B-4B06-B70A-290FE15ED870}" type="presOf" srcId="{14D2C351-C0CF-45C6-94A3-01BAF3A2053C}" destId="{3DB8F530-6EFA-4705-98D2-046CD0669360}" srcOrd="0" destOrd="0" presId="urn:microsoft.com/office/officeart/2005/8/layout/vList2"/>
    <dgm:cxn modelId="{423C1DF1-4128-4FD3-BE0A-5595460BDE0F}" srcId="{9E8C2D6D-1A35-4CB0-82A4-CCC460C5541F}" destId="{2C4ECEDA-617D-4467-93AD-EC8E7B422BF6}" srcOrd="2" destOrd="0" parTransId="{75D6A60A-B60B-4C43-B09B-B45865AB0638}" sibTransId="{EABDBBD4-D1DE-4648-A539-9D39134F5F3F}"/>
    <dgm:cxn modelId="{8D73BAF9-E4C0-4948-8C21-2D8CF0F33D93}" type="presOf" srcId="{5C859FD2-FFBD-4E0A-9EBD-8559B17CD139}" destId="{0183A3A5-BB0D-44B8-8C1D-92816DFA9594}" srcOrd="0" destOrd="0" presId="urn:microsoft.com/office/officeart/2005/8/layout/vList2"/>
    <dgm:cxn modelId="{BEAA4CD0-4B22-46A2-9209-3DC7C903F732}" type="presParOf" srcId="{FA6E903E-937A-4E8F-81CA-527FC16D7BAE}" destId="{C22BCED8-2B76-4620-8117-60E54E7E0DAF}" srcOrd="0" destOrd="0" presId="urn:microsoft.com/office/officeart/2005/8/layout/vList2"/>
    <dgm:cxn modelId="{AEFB7848-9015-4608-99AF-112C9EA3E095}" type="presParOf" srcId="{FA6E903E-937A-4E8F-81CA-527FC16D7BAE}" destId="{4B7A2820-39B5-406C-A0CE-9DF8993F7168}" srcOrd="1" destOrd="0" presId="urn:microsoft.com/office/officeart/2005/8/layout/vList2"/>
    <dgm:cxn modelId="{92EDDD58-3783-4370-8DC1-F9F01B1DD25B}" type="presParOf" srcId="{FA6E903E-937A-4E8F-81CA-527FC16D7BAE}" destId="{3DB8F530-6EFA-4705-98D2-046CD0669360}" srcOrd="2" destOrd="0" presId="urn:microsoft.com/office/officeart/2005/8/layout/vList2"/>
    <dgm:cxn modelId="{6EEAF991-2C90-4F3F-BFE1-9CE649A23D1A}" type="presParOf" srcId="{FA6E903E-937A-4E8F-81CA-527FC16D7BAE}" destId="{8379068D-714E-4114-A62D-9A1C855CB06C}" srcOrd="3" destOrd="0" presId="urn:microsoft.com/office/officeart/2005/8/layout/vList2"/>
    <dgm:cxn modelId="{C91F4A98-F247-4B84-BF46-EA9F68EC252E}" type="presParOf" srcId="{FA6E903E-937A-4E8F-81CA-527FC16D7BAE}" destId="{ADC276D8-155A-4B5C-8885-E844E809FA37}" srcOrd="4" destOrd="0" presId="urn:microsoft.com/office/officeart/2005/8/layout/vList2"/>
    <dgm:cxn modelId="{AAD29EE2-9FFB-4BA8-85DD-FA49821DCFFA}" type="presParOf" srcId="{FA6E903E-937A-4E8F-81CA-527FC16D7BAE}" destId="{1D169D2E-5293-471B-97C5-B7EA945527DC}" srcOrd="5" destOrd="0" presId="urn:microsoft.com/office/officeart/2005/8/layout/vList2"/>
    <dgm:cxn modelId="{94BE9EFA-1D84-4202-AD0C-DA9E40181CEB}" type="presParOf" srcId="{FA6E903E-937A-4E8F-81CA-527FC16D7BAE}" destId="{F46FF076-8E62-4940-BE6D-DE4D828104E0}" srcOrd="6" destOrd="0" presId="urn:microsoft.com/office/officeart/2005/8/layout/vList2"/>
    <dgm:cxn modelId="{5E95E7CE-AADC-473B-8E67-68D60D660BC3}" type="presParOf" srcId="{FA6E903E-937A-4E8F-81CA-527FC16D7BAE}" destId="{2C8D9FC6-D4D1-4210-B910-F36B4FED2B57}" srcOrd="7" destOrd="0" presId="urn:microsoft.com/office/officeart/2005/8/layout/vList2"/>
    <dgm:cxn modelId="{9F3A52D1-CE31-4158-9B7B-5CF17E17C75C}" type="presParOf" srcId="{FA6E903E-937A-4E8F-81CA-527FC16D7BAE}" destId="{0183A3A5-BB0D-44B8-8C1D-92816DFA9594}" srcOrd="8" destOrd="0" presId="urn:microsoft.com/office/officeart/2005/8/layout/vList2"/>
    <dgm:cxn modelId="{E6C9C84E-B5AA-49C6-8AA6-6BAEA24EA738}" type="presParOf" srcId="{FA6E903E-937A-4E8F-81CA-527FC16D7BAE}" destId="{E587C8C4-595A-4B50-B590-571712E0F961}" srcOrd="9" destOrd="0" presId="urn:microsoft.com/office/officeart/2005/8/layout/vList2"/>
    <dgm:cxn modelId="{88C272B7-DB31-47F7-853D-37E5C4C8649F}" type="presParOf" srcId="{FA6E903E-937A-4E8F-81CA-527FC16D7BAE}" destId="{FC434299-84BA-4A70-A394-8D86C9D3A3A3}" srcOrd="10" destOrd="0" presId="urn:microsoft.com/office/officeart/2005/8/layout/vList2"/>
    <dgm:cxn modelId="{D1D77389-0CE0-4F70-9750-F7B43E532FE1}" type="presParOf" srcId="{FA6E903E-937A-4E8F-81CA-527FC16D7BAE}" destId="{28A81728-AE87-4018-B73A-0FDA022B5BF0}" srcOrd="11" destOrd="0" presId="urn:microsoft.com/office/officeart/2005/8/layout/vList2"/>
    <dgm:cxn modelId="{75E4E5A7-600E-4413-8075-245E273CE54C}" type="presParOf" srcId="{FA6E903E-937A-4E8F-81CA-527FC16D7BAE}" destId="{8C74AD36-5C21-43B9-9073-A979B879216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68C5C4-4C99-4DC7-9424-46F3AAFD4FA0}" type="doc">
      <dgm:prSet loTypeId="urn:microsoft.com/office/officeart/2005/8/layout/vList2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8299C659-9A16-4693-BB29-805700DC63A1}">
      <dgm:prSet custT="1"/>
      <dgm:spPr/>
      <dgm:t>
        <a:bodyPr/>
        <a:lstStyle/>
        <a:p>
          <a:r>
            <a:rPr lang="en-US" sz="2800" dirty="0"/>
            <a:t>9 different screening tools</a:t>
          </a:r>
        </a:p>
      </dgm:t>
    </dgm:pt>
    <dgm:pt modelId="{0AA21DBC-B9FB-4CB9-9B57-7A91C808BE35}" type="parTrans" cxnId="{A46E3B23-3D55-44D2-B944-016104400379}">
      <dgm:prSet/>
      <dgm:spPr/>
      <dgm:t>
        <a:bodyPr/>
        <a:lstStyle/>
        <a:p>
          <a:endParaRPr lang="en-US"/>
        </a:p>
      </dgm:t>
    </dgm:pt>
    <dgm:pt modelId="{4ACBB662-A184-46D0-ABD2-104B0CAFDE58}" type="sibTrans" cxnId="{A46E3B23-3D55-44D2-B944-016104400379}">
      <dgm:prSet/>
      <dgm:spPr/>
      <dgm:t>
        <a:bodyPr/>
        <a:lstStyle/>
        <a:p>
          <a:endParaRPr lang="en-US"/>
        </a:p>
      </dgm:t>
    </dgm:pt>
    <dgm:pt modelId="{667E2615-0DB9-47C3-B3DB-5A7F4CE485C4}">
      <dgm:prSet custT="1"/>
      <dgm:spPr/>
      <dgm:t>
        <a:bodyPr/>
        <a:lstStyle/>
        <a:p>
          <a:r>
            <a:rPr lang="en-US" sz="2800" dirty="0"/>
            <a:t>Assess the risks and needs of offenders at various points in the criminal justice system</a:t>
          </a:r>
        </a:p>
      </dgm:t>
    </dgm:pt>
    <dgm:pt modelId="{44F96B7A-85AD-4829-99E7-174692BB009A}" type="parTrans" cxnId="{F93A7416-59E7-4377-9668-384CC7A3F241}">
      <dgm:prSet/>
      <dgm:spPr/>
      <dgm:t>
        <a:bodyPr/>
        <a:lstStyle/>
        <a:p>
          <a:endParaRPr lang="en-US"/>
        </a:p>
      </dgm:t>
    </dgm:pt>
    <dgm:pt modelId="{883A9C77-069F-4870-A4DB-E9EA09FF12EE}" type="sibTrans" cxnId="{F93A7416-59E7-4377-9668-384CC7A3F241}">
      <dgm:prSet/>
      <dgm:spPr/>
      <dgm:t>
        <a:bodyPr/>
        <a:lstStyle/>
        <a:p>
          <a:endParaRPr lang="en-US"/>
        </a:p>
      </dgm:t>
    </dgm:pt>
    <dgm:pt modelId="{12DA2F34-FE62-4E33-9A3A-3705FF407C85}">
      <dgm:prSet custT="1"/>
      <dgm:spPr/>
      <dgm:t>
        <a:bodyPr/>
        <a:lstStyle/>
        <a:p>
          <a:r>
            <a:rPr lang="en-US" sz="2800" dirty="0"/>
            <a:t>Low/Medium/High Risk</a:t>
          </a:r>
        </a:p>
      </dgm:t>
    </dgm:pt>
    <dgm:pt modelId="{2F6CBD07-7CFA-47E7-84F2-DBC49BB75BDE}" type="parTrans" cxnId="{EAD27CE2-C43A-4938-8D52-2C42B2BE08C0}">
      <dgm:prSet/>
      <dgm:spPr/>
      <dgm:t>
        <a:bodyPr/>
        <a:lstStyle/>
        <a:p>
          <a:endParaRPr lang="en-US"/>
        </a:p>
      </dgm:t>
    </dgm:pt>
    <dgm:pt modelId="{C1201FA5-F83F-496F-B9F0-80190A6EC510}" type="sibTrans" cxnId="{EAD27CE2-C43A-4938-8D52-2C42B2BE08C0}">
      <dgm:prSet/>
      <dgm:spPr/>
      <dgm:t>
        <a:bodyPr/>
        <a:lstStyle/>
        <a:p>
          <a:endParaRPr lang="en-US"/>
        </a:p>
      </dgm:t>
    </dgm:pt>
    <dgm:pt modelId="{D4C292C0-943C-499E-BAF8-2DCB96FBA2EC}" type="pres">
      <dgm:prSet presAssocID="{9668C5C4-4C99-4DC7-9424-46F3AAFD4FA0}" presName="linear" presStyleCnt="0">
        <dgm:presLayoutVars>
          <dgm:animLvl val="lvl"/>
          <dgm:resizeHandles val="exact"/>
        </dgm:presLayoutVars>
      </dgm:prSet>
      <dgm:spPr/>
    </dgm:pt>
    <dgm:pt modelId="{517449F6-53D9-434C-BE0B-2D20B0227199}" type="pres">
      <dgm:prSet presAssocID="{8299C659-9A16-4693-BB29-805700DC63A1}" presName="parentText" presStyleLbl="node1" presStyleIdx="0" presStyleCnt="3" custLinFactNeighborX="-840" custLinFactNeighborY="-24075">
        <dgm:presLayoutVars>
          <dgm:chMax val="0"/>
          <dgm:bulletEnabled val="1"/>
        </dgm:presLayoutVars>
      </dgm:prSet>
      <dgm:spPr/>
    </dgm:pt>
    <dgm:pt modelId="{E9EDE201-24D7-41F6-AB94-5E3C61C6CDA2}" type="pres">
      <dgm:prSet presAssocID="{4ACBB662-A184-46D0-ABD2-104B0CAFDE58}" presName="spacer" presStyleCnt="0"/>
      <dgm:spPr/>
    </dgm:pt>
    <dgm:pt modelId="{29B3C3DC-81A1-492F-84E6-040048D559F4}" type="pres">
      <dgm:prSet presAssocID="{667E2615-0DB9-47C3-B3DB-5A7F4CE485C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B3A7AE9-C242-48B8-ABE9-49E6FBC88AFC}" type="pres">
      <dgm:prSet presAssocID="{883A9C77-069F-4870-A4DB-E9EA09FF12EE}" presName="spacer" presStyleCnt="0"/>
      <dgm:spPr/>
    </dgm:pt>
    <dgm:pt modelId="{4694C073-6C84-4DA0-9DB9-F8C2456294C3}" type="pres">
      <dgm:prSet presAssocID="{12DA2F34-FE62-4E33-9A3A-3705FF407C8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93A7416-59E7-4377-9668-384CC7A3F241}" srcId="{9668C5C4-4C99-4DC7-9424-46F3AAFD4FA0}" destId="{667E2615-0DB9-47C3-B3DB-5A7F4CE485C4}" srcOrd="1" destOrd="0" parTransId="{44F96B7A-85AD-4829-99E7-174692BB009A}" sibTransId="{883A9C77-069F-4870-A4DB-E9EA09FF12EE}"/>
    <dgm:cxn modelId="{A46E3B23-3D55-44D2-B944-016104400379}" srcId="{9668C5C4-4C99-4DC7-9424-46F3AAFD4FA0}" destId="{8299C659-9A16-4693-BB29-805700DC63A1}" srcOrd="0" destOrd="0" parTransId="{0AA21DBC-B9FB-4CB9-9B57-7A91C808BE35}" sibTransId="{4ACBB662-A184-46D0-ABD2-104B0CAFDE58}"/>
    <dgm:cxn modelId="{AC849741-B1B4-4997-B4DD-9EF9994722BB}" type="presOf" srcId="{12DA2F34-FE62-4E33-9A3A-3705FF407C85}" destId="{4694C073-6C84-4DA0-9DB9-F8C2456294C3}" srcOrd="0" destOrd="0" presId="urn:microsoft.com/office/officeart/2005/8/layout/vList2"/>
    <dgm:cxn modelId="{E10DA777-DCF6-4D34-85B0-ABFF1E87AB8E}" type="presOf" srcId="{9668C5C4-4C99-4DC7-9424-46F3AAFD4FA0}" destId="{D4C292C0-943C-499E-BAF8-2DCB96FBA2EC}" srcOrd="0" destOrd="0" presId="urn:microsoft.com/office/officeart/2005/8/layout/vList2"/>
    <dgm:cxn modelId="{9498FAAF-3193-4D3D-8E8D-B9F5014EFD49}" type="presOf" srcId="{667E2615-0DB9-47C3-B3DB-5A7F4CE485C4}" destId="{29B3C3DC-81A1-492F-84E6-040048D559F4}" srcOrd="0" destOrd="0" presId="urn:microsoft.com/office/officeart/2005/8/layout/vList2"/>
    <dgm:cxn modelId="{702181B0-388C-4808-BBEA-2F0584665160}" type="presOf" srcId="{8299C659-9A16-4693-BB29-805700DC63A1}" destId="{517449F6-53D9-434C-BE0B-2D20B0227199}" srcOrd="0" destOrd="0" presId="urn:microsoft.com/office/officeart/2005/8/layout/vList2"/>
    <dgm:cxn modelId="{EAD27CE2-C43A-4938-8D52-2C42B2BE08C0}" srcId="{9668C5C4-4C99-4DC7-9424-46F3AAFD4FA0}" destId="{12DA2F34-FE62-4E33-9A3A-3705FF407C85}" srcOrd="2" destOrd="0" parTransId="{2F6CBD07-7CFA-47E7-84F2-DBC49BB75BDE}" sibTransId="{C1201FA5-F83F-496F-B9F0-80190A6EC510}"/>
    <dgm:cxn modelId="{1EF2848E-D593-4E0F-B5E5-451F71DB731A}" type="presParOf" srcId="{D4C292C0-943C-499E-BAF8-2DCB96FBA2EC}" destId="{517449F6-53D9-434C-BE0B-2D20B0227199}" srcOrd="0" destOrd="0" presId="urn:microsoft.com/office/officeart/2005/8/layout/vList2"/>
    <dgm:cxn modelId="{948DA6FB-81FF-436A-B6C9-F6E4F2817D3F}" type="presParOf" srcId="{D4C292C0-943C-499E-BAF8-2DCB96FBA2EC}" destId="{E9EDE201-24D7-41F6-AB94-5E3C61C6CDA2}" srcOrd="1" destOrd="0" presId="urn:microsoft.com/office/officeart/2005/8/layout/vList2"/>
    <dgm:cxn modelId="{232D5681-D8BD-40FD-9DC3-FB676D0CC1BF}" type="presParOf" srcId="{D4C292C0-943C-499E-BAF8-2DCB96FBA2EC}" destId="{29B3C3DC-81A1-492F-84E6-040048D559F4}" srcOrd="2" destOrd="0" presId="urn:microsoft.com/office/officeart/2005/8/layout/vList2"/>
    <dgm:cxn modelId="{EBB48AE0-7B91-4EB5-8637-2C7001AE5D61}" type="presParOf" srcId="{D4C292C0-943C-499E-BAF8-2DCB96FBA2EC}" destId="{EB3A7AE9-C242-48B8-ABE9-49E6FBC88AFC}" srcOrd="3" destOrd="0" presId="urn:microsoft.com/office/officeart/2005/8/layout/vList2"/>
    <dgm:cxn modelId="{9BAF1EA4-2CEC-4B72-83B9-E294E057A0C0}" type="presParOf" srcId="{D4C292C0-943C-499E-BAF8-2DCB96FBA2EC}" destId="{4694C073-6C84-4DA0-9DB9-F8C2456294C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640B43E-8407-400D-8762-9B1997888A5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48C4AE6-C9FB-4CD5-B2A1-1C1A2ED6E39D}">
      <dgm:prSet/>
      <dgm:spPr/>
      <dgm:t>
        <a:bodyPr/>
        <a:lstStyle/>
        <a:p>
          <a:r>
            <a:rPr lang="en-US"/>
            <a:t>Criminal History</a:t>
          </a:r>
        </a:p>
      </dgm:t>
    </dgm:pt>
    <dgm:pt modelId="{C8891436-FD31-4C4C-AF82-FC6B42A7920A}" type="parTrans" cxnId="{1D7BCB4B-5B17-4CD8-9E4B-2AF613946FE3}">
      <dgm:prSet/>
      <dgm:spPr/>
      <dgm:t>
        <a:bodyPr/>
        <a:lstStyle/>
        <a:p>
          <a:endParaRPr lang="en-US"/>
        </a:p>
      </dgm:t>
    </dgm:pt>
    <dgm:pt modelId="{ED8FC52B-F21C-4482-A80D-EDB33BEB642D}" type="sibTrans" cxnId="{1D7BCB4B-5B17-4CD8-9E4B-2AF613946FE3}">
      <dgm:prSet/>
      <dgm:spPr/>
      <dgm:t>
        <a:bodyPr/>
        <a:lstStyle/>
        <a:p>
          <a:endParaRPr lang="en-US"/>
        </a:p>
      </dgm:t>
    </dgm:pt>
    <dgm:pt modelId="{91833438-3E30-43A1-A25E-296DE04D9F14}">
      <dgm:prSet/>
      <dgm:spPr/>
      <dgm:t>
        <a:bodyPr/>
        <a:lstStyle/>
        <a:p>
          <a:r>
            <a:rPr lang="en-US" dirty="0"/>
            <a:t>Education, Employment, and Financial Situation</a:t>
          </a:r>
        </a:p>
      </dgm:t>
    </dgm:pt>
    <dgm:pt modelId="{5A20EFC8-B915-43B3-A18F-72B29DADF102}" type="parTrans" cxnId="{6B14137D-3366-4D22-B2F2-A56645F50393}">
      <dgm:prSet/>
      <dgm:spPr/>
      <dgm:t>
        <a:bodyPr/>
        <a:lstStyle/>
        <a:p>
          <a:endParaRPr lang="en-US"/>
        </a:p>
      </dgm:t>
    </dgm:pt>
    <dgm:pt modelId="{92A65053-4D57-4F02-81AB-284155FB6821}" type="sibTrans" cxnId="{6B14137D-3366-4D22-B2F2-A56645F50393}">
      <dgm:prSet/>
      <dgm:spPr/>
      <dgm:t>
        <a:bodyPr/>
        <a:lstStyle/>
        <a:p>
          <a:endParaRPr lang="en-US"/>
        </a:p>
      </dgm:t>
    </dgm:pt>
    <dgm:pt modelId="{C327ED67-2817-4850-8849-342970B1F5E8}">
      <dgm:prSet/>
      <dgm:spPr/>
      <dgm:t>
        <a:bodyPr/>
        <a:lstStyle/>
        <a:p>
          <a:r>
            <a:rPr lang="en-US"/>
            <a:t>Substance Abuse and Mental Health</a:t>
          </a:r>
        </a:p>
      </dgm:t>
    </dgm:pt>
    <dgm:pt modelId="{FAFAD003-A465-48B3-9FED-CF6610008D15}" type="parTrans" cxnId="{8C17562E-F193-4230-8549-A233B7A44176}">
      <dgm:prSet/>
      <dgm:spPr/>
      <dgm:t>
        <a:bodyPr/>
        <a:lstStyle/>
        <a:p>
          <a:endParaRPr lang="en-US"/>
        </a:p>
      </dgm:t>
    </dgm:pt>
    <dgm:pt modelId="{78792321-8670-4004-A245-2EE35EB727A9}" type="sibTrans" cxnId="{8C17562E-F193-4230-8549-A233B7A44176}">
      <dgm:prSet/>
      <dgm:spPr/>
      <dgm:t>
        <a:bodyPr/>
        <a:lstStyle/>
        <a:p>
          <a:endParaRPr lang="en-US"/>
        </a:p>
      </dgm:t>
    </dgm:pt>
    <dgm:pt modelId="{D6834D02-3D3E-4B2D-971C-2CD392C05817}">
      <dgm:prSet/>
      <dgm:spPr/>
      <dgm:t>
        <a:bodyPr/>
        <a:lstStyle/>
        <a:p>
          <a:r>
            <a:rPr lang="en-US"/>
            <a:t>Criminal Attitudes and Behaviors</a:t>
          </a:r>
        </a:p>
      </dgm:t>
    </dgm:pt>
    <dgm:pt modelId="{8FE6EE5A-6AF6-4A09-8FA6-5E4E51036B8A}" type="parTrans" cxnId="{6E0B5BBC-B032-4630-AAC0-F20F01AB2205}">
      <dgm:prSet/>
      <dgm:spPr/>
      <dgm:t>
        <a:bodyPr/>
        <a:lstStyle/>
        <a:p>
          <a:endParaRPr lang="en-US"/>
        </a:p>
      </dgm:t>
    </dgm:pt>
    <dgm:pt modelId="{4E483CAF-E693-4F3F-97AA-10323D847C6F}" type="sibTrans" cxnId="{6E0B5BBC-B032-4630-AAC0-F20F01AB2205}">
      <dgm:prSet/>
      <dgm:spPr/>
      <dgm:t>
        <a:bodyPr/>
        <a:lstStyle/>
        <a:p>
          <a:endParaRPr lang="en-US"/>
        </a:p>
      </dgm:t>
    </dgm:pt>
    <dgm:pt modelId="{29A1BD26-8387-4715-9BA1-4A0C37700272}">
      <dgm:prSet/>
      <dgm:spPr/>
      <dgm:t>
        <a:bodyPr/>
        <a:lstStyle/>
        <a:p>
          <a:r>
            <a:rPr lang="en-US"/>
            <a:t>Family and Social Support</a:t>
          </a:r>
        </a:p>
      </dgm:t>
    </dgm:pt>
    <dgm:pt modelId="{513569FC-8E93-4F20-AF04-942F7807506D}" type="parTrans" cxnId="{3224C60B-A453-4440-A18E-566B18974306}">
      <dgm:prSet/>
      <dgm:spPr/>
      <dgm:t>
        <a:bodyPr/>
        <a:lstStyle/>
        <a:p>
          <a:endParaRPr lang="en-US"/>
        </a:p>
      </dgm:t>
    </dgm:pt>
    <dgm:pt modelId="{94DA9B2F-935C-4A7B-A9CE-04442FF20B5C}" type="sibTrans" cxnId="{3224C60B-A453-4440-A18E-566B18974306}">
      <dgm:prSet/>
      <dgm:spPr/>
      <dgm:t>
        <a:bodyPr/>
        <a:lstStyle/>
        <a:p>
          <a:endParaRPr lang="en-US"/>
        </a:p>
      </dgm:t>
    </dgm:pt>
    <dgm:pt modelId="{33860786-16AC-4FF7-BEC0-335DC68BFFAB}" type="pres">
      <dgm:prSet presAssocID="{6640B43E-8407-400D-8762-9B1997888A5D}" presName="linear" presStyleCnt="0">
        <dgm:presLayoutVars>
          <dgm:animLvl val="lvl"/>
          <dgm:resizeHandles val="exact"/>
        </dgm:presLayoutVars>
      </dgm:prSet>
      <dgm:spPr/>
    </dgm:pt>
    <dgm:pt modelId="{AEA6E282-3AAF-44BF-A036-C3999431495D}" type="pres">
      <dgm:prSet presAssocID="{948C4AE6-C9FB-4CD5-B2A1-1C1A2ED6E39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7BB75AA-7D81-4F82-BA87-6DBEC278F304}" type="pres">
      <dgm:prSet presAssocID="{ED8FC52B-F21C-4482-A80D-EDB33BEB642D}" presName="spacer" presStyleCnt="0"/>
      <dgm:spPr/>
    </dgm:pt>
    <dgm:pt modelId="{52C74331-9E6B-4275-8560-9ED97DF3A4EA}" type="pres">
      <dgm:prSet presAssocID="{91833438-3E30-43A1-A25E-296DE04D9F1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14EFFC1-ECC8-4013-8BA9-8B48E90AE76D}" type="pres">
      <dgm:prSet presAssocID="{92A65053-4D57-4F02-81AB-284155FB6821}" presName="spacer" presStyleCnt="0"/>
      <dgm:spPr/>
    </dgm:pt>
    <dgm:pt modelId="{6C7FAE15-7F7C-4A4C-A194-ABD41F265F55}" type="pres">
      <dgm:prSet presAssocID="{29A1BD26-8387-4715-9BA1-4A0C3770027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DCDD3CE-19A4-4F3D-8A8D-7A1931F14D2E}" type="pres">
      <dgm:prSet presAssocID="{94DA9B2F-935C-4A7B-A9CE-04442FF20B5C}" presName="spacer" presStyleCnt="0"/>
      <dgm:spPr/>
    </dgm:pt>
    <dgm:pt modelId="{EF33F5D7-A3FD-45FF-9E92-3D420B4F2D3B}" type="pres">
      <dgm:prSet presAssocID="{C327ED67-2817-4850-8849-342970B1F5E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9EC5227-20B9-425F-9217-384B2021BBFF}" type="pres">
      <dgm:prSet presAssocID="{78792321-8670-4004-A245-2EE35EB727A9}" presName="spacer" presStyleCnt="0"/>
      <dgm:spPr/>
    </dgm:pt>
    <dgm:pt modelId="{BF211896-AC7C-46C0-AA9D-16003B333CCF}" type="pres">
      <dgm:prSet presAssocID="{D6834D02-3D3E-4B2D-971C-2CD392C0581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224C60B-A453-4440-A18E-566B18974306}" srcId="{6640B43E-8407-400D-8762-9B1997888A5D}" destId="{29A1BD26-8387-4715-9BA1-4A0C37700272}" srcOrd="2" destOrd="0" parTransId="{513569FC-8E93-4F20-AF04-942F7807506D}" sibTransId="{94DA9B2F-935C-4A7B-A9CE-04442FF20B5C}"/>
    <dgm:cxn modelId="{8C17562E-F193-4230-8549-A233B7A44176}" srcId="{6640B43E-8407-400D-8762-9B1997888A5D}" destId="{C327ED67-2817-4850-8849-342970B1F5E8}" srcOrd="3" destOrd="0" parTransId="{FAFAD003-A465-48B3-9FED-CF6610008D15}" sibTransId="{78792321-8670-4004-A245-2EE35EB727A9}"/>
    <dgm:cxn modelId="{1D7BCB4B-5B17-4CD8-9E4B-2AF613946FE3}" srcId="{6640B43E-8407-400D-8762-9B1997888A5D}" destId="{948C4AE6-C9FB-4CD5-B2A1-1C1A2ED6E39D}" srcOrd="0" destOrd="0" parTransId="{C8891436-FD31-4C4C-AF82-FC6B42A7920A}" sibTransId="{ED8FC52B-F21C-4482-A80D-EDB33BEB642D}"/>
    <dgm:cxn modelId="{61E5B171-64AC-4C01-ACF1-95AF76565EDF}" type="presOf" srcId="{D6834D02-3D3E-4B2D-971C-2CD392C05817}" destId="{BF211896-AC7C-46C0-AA9D-16003B333CCF}" srcOrd="0" destOrd="0" presId="urn:microsoft.com/office/officeart/2005/8/layout/vList2"/>
    <dgm:cxn modelId="{CCC78E59-7480-4A6D-A4BA-520505C89387}" type="presOf" srcId="{91833438-3E30-43A1-A25E-296DE04D9F14}" destId="{52C74331-9E6B-4275-8560-9ED97DF3A4EA}" srcOrd="0" destOrd="0" presId="urn:microsoft.com/office/officeart/2005/8/layout/vList2"/>
    <dgm:cxn modelId="{6B14137D-3366-4D22-B2F2-A56645F50393}" srcId="{6640B43E-8407-400D-8762-9B1997888A5D}" destId="{91833438-3E30-43A1-A25E-296DE04D9F14}" srcOrd="1" destOrd="0" parTransId="{5A20EFC8-B915-43B3-A18F-72B29DADF102}" sibTransId="{92A65053-4D57-4F02-81AB-284155FB6821}"/>
    <dgm:cxn modelId="{FFA0ADB9-FDEA-4A67-9184-54264BA855AA}" type="presOf" srcId="{948C4AE6-C9FB-4CD5-B2A1-1C1A2ED6E39D}" destId="{AEA6E282-3AAF-44BF-A036-C3999431495D}" srcOrd="0" destOrd="0" presId="urn:microsoft.com/office/officeart/2005/8/layout/vList2"/>
    <dgm:cxn modelId="{6E0B5BBC-B032-4630-AAC0-F20F01AB2205}" srcId="{6640B43E-8407-400D-8762-9B1997888A5D}" destId="{D6834D02-3D3E-4B2D-971C-2CD392C05817}" srcOrd="4" destOrd="0" parTransId="{8FE6EE5A-6AF6-4A09-8FA6-5E4E51036B8A}" sibTransId="{4E483CAF-E693-4F3F-97AA-10323D847C6F}"/>
    <dgm:cxn modelId="{4CF8A3D9-7C72-44C6-9C5B-5B3B57F02228}" type="presOf" srcId="{29A1BD26-8387-4715-9BA1-4A0C37700272}" destId="{6C7FAE15-7F7C-4A4C-A194-ABD41F265F55}" srcOrd="0" destOrd="0" presId="urn:microsoft.com/office/officeart/2005/8/layout/vList2"/>
    <dgm:cxn modelId="{8F8A75E2-3F05-4F9B-88FF-35D251AF0936}" type="presOf" srcId="{C327ED67-2817-4850-8849-342970B1F5E8}" destId="{EF33F5D7-A3FD-45FF-9E92-3D420B4F2D3B}" srcOrd="0" destOrd="0" presId="urn:microsoft.com/office/officeart/2005/8/layout/vList2"/>
    <dgm:cxn modelId="{DC1392E3-324B-4E14-AA11-801855CF7E8F}" type="presOf" srcId="{6640B43E-8407-400D-8762-9B1997888A5D}" destId="{33860786-16AC-4FF7-BEC0-335DC68BFFAB}" srcOrd="0" destOrd="0" presId="urn:microsoft.com/office/officeart/2005/8/layout/vList2"/>
    <dgm:cxn modelId="{093B0CFA-C9B9-4102-89E5-710A2452A9E3}" type="presParOf" srcId="{33860786-16AC-4FF7-BEC0-335DC68BFFAB}" destId="{AEA6E282-3AAF-44BF-A036-C3999431495D}" srcOrd="0" destOrd="0" presId="urn:microsoft.com/office/officeart/2005/8/layout/vList2"/>
    <dgm:cxn modelId="{B405A1C1-BE76-408C-A8A0-5225389AA3C6}" type="presParOf" srcId="{33860786-16AC-4FF7-BEC0-335DC68BFFAB}" destId="{E7BB75AA-7D81-4F82-BA87-6DBEC278F304}" srcOrd="1" destOrd="0" presId="urn:microsoft.com/office/officeart/2005/8/layout/vList2"/>
    <dgm:cxn modelId="{B9A2726B-D06C-44AE-8CDB-6F8D6AE4C8B3}" type="presParOf" srcId="{33860786-16AC-4FF7-BEC0-335DC68BFFAB}" destId="{52C74331-9E6B-4275-8560-9ED97DF3A4EA}" srcOrd="2" destOrd="0" presId="urn:microsoft.com/office/officeart/2005/8/layout/vList2"/>
    <dgm:cxn modelId="{56D42CD6-241E-4C01-87DB-BF85F759CF2D}" type="presParOf" srcId="{33860786-16AC-4FF7-BEC0-335DC68BFFAB}" destId="{A14EFFC1-ECC8-4013-8BA9-8B48E90AE76D}" srcOrd="3" destOrd="0" presId="urn:microsoft.com/office/officeart/2005/8/layout/vList2"/>
    <dgm:cxn modelId="{F60CE306-3986-4815-B4A7-2B1EC09D9052}" type="presParOf" srcId="{33860786-16AC-4FF7-BEC0-335DC68BFFAB}" destId="{6C7FAE15-7F7C-4A4C-A194-ABD41F265F55}" srcOrd="4" destOrd="0" presId="urn:microsoft.com/office/officeart/2005/8/layout/vList2"/>
    <dgm:cxn modelId="{1C74D631-B08B-44EB-9531-1BFFDDD2428B}" type="presParOf" srcId="{33860786-16AC-4FF7-BEC0-335DC68BFFAB}" destId="{5DCDD3CE-19A4-4F3D-8A8D-7A1931F14D2E}" srcOrd="5" destOrd="0" presId="urn:microsoft.com/office/officeart/2005/8/layout/vList2"/>
    <dgm:cxn modelId="{95DB8691-7EBB-42C5-9199-AC0DD0E1CBEC}" type="presParOf" srcId="{33860786-16AC-4FF7-BEC0-335DC68BFFAB}" destId="{EF33F5D7-A3FD-45FF-9E92-3D420B4F2D3B}" srcOrd="6" destOrd="0" presId="urn:microsoft.com/office/officeart/2005/8/layout/vList2"/>
    <dgm:cxn modelId="{62D3C901-DC56-48D5-8AF5-18AEF5AB7E3D}" type="presParOf" srcId="{33860786-16AC-4FF7-BEC0-335DC68BFFAB}" destId="{59EC5227-20B9-425F-9217-384B2021BBFF}" srcOrd="7" destOrd="0" presId="urn:microsoft.com/office/officeart/2005/8/layout/vList2"/>
    <dgm:cxn modelId="{5C7F5570-4337-4212-BE8F-9EC70305978A}" type="presParOf" srcId="{33860786-16AC-4FF7-BEC0-335DC68BFFAB}" destId="{BF211896-AC7C-46C0-AA9D-16003B333CC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B6FF9D6-24D8-4584-9D17-7FA55B1F90A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36AEB97-2C31-447F-8C35-8A1071E4D5AE}">
      <dgm:prSet/>
      <dgm:spPr/>
      <dgm:t>
        <a:bodyPr/>
        <a:lstStyle/>
        <a:p>
          <a:r>
            <a:rPr lang="en-US" dirty="0"/>
            <a:t>Number of Prior Adult Felony Convictions</a:t>
          </a:r>
        </a:p>
      </dgm:t>
    </dgm:pt>
    <dgm:pt modelId="{9E30B085-FDEC-4A58-AE1B-AC915D71601D}" type="parTrans" cxnId="{818918BB-B1E1-4DCE-B841-E2C8D76DA54E}">
      <dgm:prSet/>
      <dgm:spPr/>
      <dgm:t>
        <a:bodyPr/>
        <a:lstStyle/>
        <a:p>
          <a:endParaRPr lang="en-US"/>
        </a:p>
      </dgm:t>
    </dgm:pt>
    <dgm:pt modelId="{E04E064C-EB2F-401E-9F15-A36F7140870A}" type="sibTrans" cxnId="{818918BB-B1E1-4DCE-B841-E2C8D76DA54E}">
      <dgm:prSet/>
      <dgm:spPr/>
      <dgm:t>
        <a:bodyPr/>
        <a:lstStyle/>
        <a:p>
          <a:endParaRPr lang="en-US"/>
        </a:p>
      </dgm:t>
    </dgm:pt>
    <dgm:pt modelId="{F6D13D6A-1B8E-46A7-A63C-52188652B6B6}">
      <dgm:prSet/>
      <dgm:spPr/>
      <dgm:t>
        <a:bodyPr/>
        <a:lstStyle/>
        <a:p>
          <a:r>
            <a:rPr lang="en-US"/>
            <a:t>Employed at Time of Arrest</a:t>
          </a:r>
          <a:br>
            <a:rPr lang="en-US"/>
          </a:br>
          <a:r>
            <a:rPr lang="en-US"/>
            <a:t>Ever Expelled from Suspended from School</a:t>
          </a:r>
        </a:p>
      </dgm:t>
    </dgm:pt>
    <dgm:pt modelId="{769E6341-AE8F-444B-9702-9F90D0F841E1}" type="parTrans" cxnId="{B381E52E-AD3E-4A09-97C9-A4CE859BD08B}">
      <dgm:prSet/>
      <dgm:spPr/>
      <dgm:t>
        <a:bodyPr/>
        <a:lstStyle/>
        <a:p>
          <a:endParaRPr lang="en-US"/>
        </a:p>
      </dgm:t>
    </dgm:pt>
    <dgm:pt modelId="{0E2D4E2B-B141-4E32-9204-A287C08E468E}" type="sibTrans" cxnId="{B381E52E-AD3E-4A09-97C9-A4CE859BD08B}">
      <dgm:prSet/>
      <dgm:spPr/>
      <dgm:t>
        <a:bodyPr/>
        <a:lstStyle/>
        <a:p>
          <a:endParaRPr lang="en-US"/>
        </a:p>
      </dgm:t>
    </dgm:pt>
    <dgm:pt modelId="{6D64DA0C-07EE-4804-85F6-C9A1E0CDE9AE}">
      <dgm:prSet/>
      <dgm:spPr/>
      <dgm:t>
        <a:bodyPr/>
        <a:lstStyle/>
        <a:p>
          <a:r>
            <a:rPr lang="en-US" dirty="0"/>
            <a:t>Level of Satisfaction with Support from Family</a:t>
          </a:r>
          <a:br>
            <a:rPr lang="en-US" dirty="0"/>
          </a:br>
          <a:r>
            <a:rPr lang="en-US" dirty="0"/>
            <a:t>Feels Lack of Control Over Events</a:t>
          </a:r>
        </a:p>
      </dgm:t>
    </dgm:pt>
    <dgm:pt modelId="{40AD7A43-4E11-4B5B-945C-6C8CE2232752}" type="parTrans" cxnId="{554252EE-0F35-4914-B089-9C5DCFF6FBEE}">
      <dgm:prSet/>
      <dgm:spPr/>
      <dgm:t>
        <a:bodyPr/>
        <a:lstStyle/>
        <a:p>
          <a:endParaRPr lang="en-US"/>
        </a:p>
      </dgm:t>
    </dgm:pt>
    <dgm:pt modelId="{D32C1DC5-76CF-4E51-ABFA-2828D4A8A932}" type="sibTrans" cxnId="{554252EE-0F35-4914-B089-9C5DCFF6FBEE}">
      <dgm:prSet/>
      <dgm:spPr/>
      <dgm:t>
        <a:bodyPr/>
        <a:lstStyle/>
        <a:p>
          <a:endParaRPr lang="en-US"/>
        </a:p>
      </dgm:t>
    </dgm:pt>
    <dgm:pt modelId="{67A75F3A-286C-4C59-B0F9-516E881BDC9A}" type="pres">
      <dgm:prSet presAssocID="{7B6FF9D6-24D8-4584-9D17-7FA55B1F90A3}" presName="linear" presStyleCnt="0">
        <dgm:presLayoutVars>
          <dgm:animLvl val="lvl"/>
          <dgm:resizeHandles val="exact"/>
        </dgm:presLayoutVars>
      </dgm:prSet>
      <dgm:spPr/>
    </dgm:pt>
    <dgm:pt modelId="{729163EF-B4A0-4093-8A1A-7F3FB9D588D7}" type="pres">
      <dgm:prSet presAssocID="{E36AEB97-2C31-447F-8C35-8A1071E4D5A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4BDEE64-3EB1-472B-BBDE-66A7C12CF0C1}" type="pres">
      <dgm:prSet presAssocID="{E04E064C-EB2F-401E-9F15-A36F7140870A}" presName="spacer" presStyleCnt="0"/>
      <dgm:spPr/>
    </dgm:pt>
    <dgm:pt modelId="{ACAED38A-61DD-4C97-95FD-9232C014A6F4}" type="pres">
      <dgm:prSet presAssocID="{F6D13D6A-1B8E-46A7-A63C-52188652B6B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7C1A63C-2368-4453-9F3F-E2E83B091212}" type="pres">
      <dgm:prSet presAssocID="{0E2D4E2B-B141-4E32-9204-A287C08E468E}" presName="spacer" presStyleCnt="0"/>
      <dgm:spPr/>
    </dgm:pt>
    <dgm:pt modelId="{FCB75EA4-4572-4FEF-8F3D-C8D1FF995A78}" type="pres">
      <dgm:prSet presAssocID="{6D64DA0C-07EE-4804-85F6-C9A1E0CDE9A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381E52E-AD3E-4A09-97C9-A4CE859BD08B}" srcId="{7B6FF9D6-24D8-4584-9D17-7FA55B1F90A3}" destId="{F6D13D6A-1B8E-46A7-A63C-52188652B6B6}" srcOrd="1" destOrd="0" parTransId="{769E6341-AE8F-444B-9702-9F90D0F841E1}" sibTransId="{0E2D4E2B-B141-4E32-9204-A287C08E468E}"/>
    <dgm:cxn modelId="{5B38D172-D80E-4904-9428-4775DD2DBACF}" type="presOf" srcId="{E36AEB97-2C31-447F-8C35-8A1071E4D5AE}" destId="{729163EF-B4A0-4093-8A1A-7F3FB9D588D7}" srcOrd="0" destOrd="0" presId="urn:microsoft.com/office/officeart/2005/8/layout/vList2"/>
    <dgm:cxn modelId="{DD8F9D99-CB92-4D54-A9D0-A9B7BFF75DCB}" type="presOf" srcId="{7B6FF9D6-24D8-4584-9D17-7FA55B1F90A3}" destId="{67A75F3A-286C-4C59-B0F9-516E881BDC9A}" srcOrd="0" destOrd="0" presId="urn:microsoft.com/office/officeart/2005/8/layout/vList2"/>
    <dgm:cxn modelId="{B3C284B3-E2FC-4FBE-9288-07D648A350C8}" type="presOf" srcId="{F6D13D6A-1B8E-46A7-A63C-52188652B6B6}" destId="{ACAED38A-61DD-4C97-95FD-9232C014A6F4}" srcOrd="0" destOrd="0" presId="urn:microsoft.com/office/officeart/2005/8/layout/vList2"/>
    <dgm:cxn modelId="{818918BB-B1E1-4DCE-B841-E2C8D76DA54E}" srcId="{7B6FF9D6-24D8-4584-9D17-7FA55B1F90A3}" destId="{E36AEB97-2C31-447F-8C35-8A1071E4D5AE}" srcOrd="0" destOrd="0" parTransId="{9E30B085-FDEC-4A58-AE1B-AC915D71601D}" sibTransId="{E04E064C-EB2F-401E-9F15-A36F7140870A}"/>
    <dgm:cxn modelId="{E40738E1-DB9E-4A9F-8AB0-4BBA22473CC6}" type="presOf" srcId="{6D64DA0C-07EE-4804-85F6-C9A1E0CDE9AE}" destId="{FCB75EA4-4572-4FEF-8F3D-C8D1FF995A78}" srcOrd="0" destOrd="0" presId="urn:microsoft.com/office/officeart/2005/8/layout/vList2"/>
    <dgm:cxn modelId="{554252EE-0F35-4914-B089-9C5DCFF6FBEE}" srcId="{7B6FF9D6-24D8-4584-9D17-7FA55B1F90A3}" destId="{6D64DA0C-07EE-4804-85F6-C9A1E0CDE9AE}" srcOrd="2" destOrd="0" parTransId="{40AD7A43-4E11-4B5B-945C-6C8CE2232752}" sibTransId="{D32C1DC5-76CF-4E51-ABFA-2828D4A8A932}"/>
    <dgm:cxn modelId="{DDC98A63-81E5-49DB-9432-798C4152D1F2}" type="presParOf" srcId="{67A75F3A-286C-4C59-B0F9-516E881BDC9A}" destId="{729163EF-B4A0-4093-8A1A-7F3FB9D588D7}" srcOrd="0" destOrd="0" presId="urn:microsoft.com/office/officeart/2005/8/layout/vList2"/>
    <dgm:cxn modelId="{C22FD640-3293-4831-9338-93FF47BAC468}" type="presParOf" srcId="{67A75F3A-286C-4C59-B0F9-516E881BDC9A}" destId="{94BDEE64-3EB1-472B-BBDE-66A7C12CF0C1}" srcOrd="1" destOrd="0" presId="urn:microsoft.com/office/officeart/2005/8/layout/vList2"/>
    <dgm:cxn modelId="{2C7FC837-ABFA-4E16-B1A8-79250C06B48F}" type="presParOf" srcId="{67A75F3A-286C-4C59-B0F9-516E881BDC9A}" destId="{ACAED38A-61DD-4C97-95FD-9232C014A6F4}" srcOrd="2" destOrd="0" presId="urn:microsoft.com/office/officeart/2005/8/layout/vList2"/>
    <dgm:cxn modelId="{5485FD65-4AE3-47B9-B7A0-96788A355139}" type="presParOf" srcId="{67A75F3A-286C-4C59-B0F9-516E881BDC9A}" destId="{97C1A63C-2368-4453-9F3F-E2E83B091212}" srcOrd="3" destOrd="0" presId="urn:microsoft.com/office/officeart/2005/8/layout/vList2"/>
    <dgm:cxn modelId="{9128EB51-CE4D-4371-82BF-506D101321FC}" type="presParOf" srcId="{67A75F3A-286C-4C59-B0F9-516E881BDC9A}" destId="{FCB75EA4-4572-4FEF-8F3D-C8D1FF995A7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1C0C6C7-390D-41D5-891E-D0AC00BEA8E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C16BA6-3B53-4875-8692-D18A235E90BF}">
      <dgm:prSet/>
      <dgm:spPr/>
      <dgm:t>
        <a:bodyPr/>
        <a:lstStyle/>
        <a:p>
          <a:r>
            <a:rPr lang="en-US" b="1" dirty="0"/>
            <a:t>Becomes a label: “Mr. X is a high-risk offender”</a:t>
          </a:r>
        </a:p>
      </dgm:t>
    </dgm:pt>
    <dgm:pt modelId="{67962B33-6EBC-4FFC-B5A7-DD6E47628AC1}" type="parTrans" cxnId="{421A2DF3-00C5-46DA-9CDE-02B15BDB12CC}">
      <dgm:prSet/>
      <dgm:spPr/>
      <dgm:t>
        <a:bodyPr/>
        <a:lstStyle/>
        <a:p>
          <a:endParaRPr lang="en-US"/>
        </a:p>
      </dgm:t>
    </dgm:pt>
    <dgm:pt modelId="{371BF4B4-5726-46C3-803E-60003DBEB0BE}" type="sibTrans" cxnId="{421A2DF3-00C5-46DA-9CDE-02B15BDB12CC}">
      <dgm:prSet/>
      <dgm:spPr/>
      <dgm:t>
        <a:bodyPr/>
        <a:lstStyle/>
        <a:p>
          <a:endParaRPr lang="en-US"/>
        </a:p>
      </dgm:t>
    </dgm:pt>
    <dgm:pt modelId="{8010BD3E-998F-4AB9-B75D-ADD6F032FEEA}">
      <dgm:prSet/>
      <dgm:spPr/>
      <dgm:t>
        <a:bodyPr/>
        <a:lstStyle/>
        <a:p>
          <a:r>
            <a:rPr lang="en-US" b="1" dirty="0"/>
            <a:t>Determines the interrupt if you return to custody from furlough or parole</a:t>
          </a:r>
        </a:p>
      </dgm:t>
    </dgm:pt>
    <dgm:pt modelId="{AD38461C-5738-432D-8994-2299487C0F68}" type="parTrans" cxnId="{D643963D-4721-4185-B85C-FA212B3408F3}">
      <dgm:prSet/>
      <dgm:spPr/>
      <dgm:t>
        <a:bodyPr/>
        <a:lstStyle/>
        <a:p>
          <a:endParaRPr lang="en-US"/>
        </a:p>
      </dgm:t>
    </dgm:pt>
    <dgm:pt modelId="{34A1CCE4-5A49-4E8C-A60B-6C321E2C303D}" type="sibTrans" cxnId="{D643963D-4721-4185-B85C-FA212B3408F3}">
      <dgm:prSet/>
      <dgm:spPr/>
      <dgm:t>
        <a:bodyPr/>
        <a:lstStyle/>
        <a:p>
          <a:endParaRPr lang="en-US"/>
        </a:p>
      </dgm:t>
    </dgm:pt>
    <dgm:pt modelId="{B578264A-8979-4FD0-8B28-DE49B530D8D5}" type="pres">
      <dgm:prSet presAssocID="{01C0C6C7-390D-41D5-891E-D0AC00BEA8E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5E19983-8CAB-463F-946E-193A949378A2}" type="pres">
      <dgm:prSet presAssocID="{9EC16BA6-3B53-4875-8692-D18A235E90BF}" presName="hierRoot1" presStyleCnt="0"/>
      <dgm:spPr/>
    </dgm:pt>
    <dgm:pt modelId="{A7F6C0E8-4584-4D7A-AF07-5848F19A2271}" type="pres">
      <dgm:prSet presAssocID="{9EC16BA6-3B53-4875-8692-D18A235E90BF}" presName="composite" presStyleCnt="0"/>
      <dgm:spPr/>
    </dgm:pt>
    <dgm:pt modelId="{52E813B9-FEFA-47F5-81B8-67F87DA678E9}" type="pres">
      <dgm:prSet presAssocID="{9EC16BA6-3B53-4875-8692-D18A235E90BF}" presName="background" presStyleLbl="node0" presStyleIdx="0" presStyleCnt="2"/>
      <dgm:spPr/>
    </dgm:pt>
    <dgm:pt modelId="{43BD10D4-3C2C-4E34-ACA4-F796926132A6}" type="pres">
      <dgm:prSet presAssocID="{9EC16BA6-3B53-4875-8692-D18A235E90BF}" presName="text" presStyleLbl="fgAcc0" presStyleIdx="0" presStyleCnt="2">
        <dgm:presLayoutVars>
          <dgm:chPref val="3"/>
        </dgm:presLayoutVars>
      </dgm:prSet>
      <dgm:spPr/>
    </dgm:pt>
    <dgm:pt modelId="{91C6ED98-A93E-468C-8603-05C63B1CE5A1}" type="pres">
      <dgm:prSet presAssocID="{9EC16BA6-3B53-4875-8692-D18A235E90BF}" presName="hierChild2" presStyleCnt="0"/>
      <dgm:spPr/>
    </dgm:pt>
    <dgm:pt modelId="{5348095E-0402-490A-9F8F-35DEDCF78282}" type="pres">
      <dgm:prSet presAssocID="{8010BD3E-998F-4AB9-B75D-ADD6F032FEEA}" presName="hierRoot1" presStyleCnt="0"/>
      <dgm:spPr/>
    </dgm:pt>
    <dgm:pt modelId="{163F0652-1D7D-4043-BC53-A92A7FBC4FD7}" type="pres">
      <dgm:prSet presAssocID="{8010BD3E-998F-4AB9-B75D-ADD6F032FEEA}" presName="composite" presStyleCnt="0"/>
      <dgm:spPr/>
    </dgm:pt>
    <dgm:pt modelId="{4A6D1429-5C6A-4145-A90C-9829FBD31872}" type="pres">
      <dgm:prSet presAssocID="{8010BD3E-998F-4AB9-B75D-ADD6F032FEEA}" presName="background" presStyleLbl="node0" presStyleIdx="1" presStyleCnt="2"/>
      <dgm:spPr/>
    </dgm:pt>
    <dgm:pt modelId="{13836C37-A896-49DB-91CE-DB7DF171D4D8}" type="pres">
      <dgm:prSet presAssocID="{8010BD3E-998F-4AB9-B75D-ADD6F032FEEA}" presName="text" presStyleLbl="fgAcc0" presStyleIdx="1" presStyleCnt="2">
        <dgm:presLayoutVars>
          <dgm:chPref val="3"/>
        </dgm:presLayoutVars>
      </dgm:prSet>
      <dgm:spPr/>
    </dgm:pt>
    <dgm:pt modelId="{B28A3683-6784-427C-954C-C3FA68049593}" type="pres">
      <dgm:prSet presAssocID="{8010BD3E-998F-4AB9-B75D-ADD6F032FEEA}" presName="hierChild2" presStyleCnt="0"/>
      <dgm:spPr/>
    </dgm:pt>
  </dgm:ptLst>
  <dgm:cxnLst>
    <dgm:cxn modelId="{D643963D-4721-4185-B85C-FA212B3408F3}" srcId="{01C0C6C7-390D-41D5-891E-D0AC00BEA8E6}" destId="{8010BD3E-998F-4AB9-B75D-ADD6F032FEEA}" srcOrd="1" destOrd="0" parTransId="{AD38461C-5738-432D-8994-2299487C0F68}" sibTransId="{34A1CCE4-5A49-4E8C-A60B-6C321E2C303D}"/>
    <dgm:cxn modelId="{6D01C468-9D1B-468A-8514-5CAAD91E7E7D}" type="presOf" srcId="{9EC16BA6-3B53-4875-8692-D18A235E90BF}" destId="{43BD10D4-3C2C-4E34-ACA4-F796926132A6}" srcOrd="0" destOrd="0" presId="urn:microsoft.com/office/officeart/2005/8/layout/hierarchy1"/>
    <dgm:cxn modelId="{89A5AB55-E393-4627-96EB-C4B91AE01427}" type="presOf" srcId="{8010BD3E-998F-4AB9-B75D-ADD6F032FEEA}" destId="{13836C37-A896-49DB-91CE-DB7DF171D4D8}" srcOrd="0" destOrd="0" presId="urn:microsoft.com/office/officeart/2005/8/layout/hierarchy1"/>
    <dgm:cxn modelId="{87732CAE-9096-4075-830C-C347482CD1A5}" type="presOf" srcId="{01C0C6C7-390D-41D5-891E-D0AC00BEA8E6}" destId="{B578264A-8979-4FD0-8B28-DE49B530D8D5}" srcOrd="0" destOrd="0" presId="urn:microsoft.com/office/officeart/2005/8/layout/hierarchy1"/>
    <dgm:cxn modelId="{421A2DF3-00C5-46DA-9CDE-02B15BDB12CC}" srcId="{01C0C6C7-390D-41D5-891E-D0AC00BEA8E6}" destId="{9EC16BA6-3B53-4875-8692-D18A235E90BF}" srcOrd="0" destOrd="0" parTransId="{67962B33-6EBC-4FFC-B5A7-DD6E47628AC1}" sibTransId="{371BF4B4-5726-46C3-803E-60003DBEB0BE}"/>
    <dgm:cxn modelId="{CBC20312-EE80-4B8F-8D84-BFE9014F8251}" type="presParOf" srcId="{B578264A-8979-4FD0-8B28-DE49B530D8D5}" destId="{85E19983-8CAB-463F-946E-193A949378A2}" srcOrd="0" destOrd="0" presId="urn:microsoft.com/office/officeart/2005/8/layout/hierarchy1"/>
    <dgm:cxn modelId="{B7965035-9D2C-4D5E-81DE-1FAA4DDDAE3C}" type="presParOf" srcId="{85E19983-8CAB-463F-946E-193A949378A2}" destId="{A7F6C0E8-4584-4D7A-AF07-5848F19A2271}" srcOrd="0" destOrd="0" presId="urn:microsoft.com/office/officeart/2005/8/layout/hierarchy1"/>
    <dgm:cxn modelId="{64647E96-8A81-4D2F-BFB0-51E5AD5515F6}" type="presParOf" srcId="{A7F6C0E8-4584-4D7A-AF07-5848F19A2271}" destId="{52E813B9-FEFA-47F5-81B8-67F87DA678E9}" srcOrd="0" destOrd="0" presId="urn:microsoft.com/office/officeart/2005/8/layout/hierarchy1"/>
    <dgm:cxn modelId="{01F27873-2C17-46D7-B0C8-08A443C205FD}" type="presParOf" srcId="{A7F6C0E8-4584-4D7A-AF07-5848F19A2271}" destId="{43BD10D4-3C2C-4E34-ACA4-F796926132A6}" srcOrd="1" destOrd="0" presId="urn:microsoft.com/office/officeart/2005/8/layout/hierarchy1"/>
    <dgm:cxn modelId="{65C4870E-9BF0-4065-AD61-E7B39722AA8C}" type="presParOf" srcId="{85E19983-8CAB-463F-946E-193A949378A2}" destId="{91C6ED98-A93E-468C-8603-05C63B1CE5A1}" srcOrd="1" destOrd="0" presId="urn:microsoft.com/office/officeart/2005/8/layout/hierarchy1"/>
    <dgm:cxn modelId="{A62DFDCE-82BE-433E-9726-D2F45A6C4672}" type="presParOf" srcId="{B578264A-8979-4FD0-8B28-DE49B530D8D5}" destId="{5348095E-0402-490A-9F8F-35DEDCF78282}" srcOrd="1" destOrd="0" presId="urn:microsoft.com/office/officeart/2005/8/layout/hierarchy1"/>
    <dgm:cxn modelId="{EBB5C78F-54B6-4BA0-8779-91E0D2E9D33F}" type="presParOf" srcId="{5348095E-0402-490A-9F8F-35DEDCF78282}" destId="{163F0652-1D7D-4043-BC53-A92A7FBC4FD7}" srcOrd="0" destOrd="0" presId="urn:microsoft.com/office/officeart/2005/8/layout/hierarchy1"/>
    <dgm:cxn modelId="{6F5B977A-5614-478F-85EC-ABDC7FD42857}" type="presParOf" srcId="{163F0652-1D7D-4043-BC53-A92A7FBC4FD7}" destId="{4A6D1429-5C6A-4145-A90C-9829FBD31872}" srcOrd="0" destOrd="0" presId="urn:microsoft.com/office/officeart/2005/8/layout/hierarchy1"/>
    <dgm:cxn modelId="{43C1B4DE-2BBE-400F-91E7-35F939E9EB72}" type="presParOf" srcId="{163F0652-1D7D-4043-BC53-A92A7FBC4FD7}" destId="{13836C37-A896-49DB-91CE-DB7DF171D4D8}" srcOrd="1" destOrd="0" presId="urn:microsoft.com/office/officeart/2005/8/layout/hierarchy1"/>
    <dgm:cxn modelId="{4FA1C50A-EC07-411D-9DD9-4B1038BD8B72}" type="presParOf" srcId="{5348095E-0402-490A-9F8F-35DEDCF78282}" destId="{B28A3683-6784-427C-954C-C3FA6804959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4343C01-5F2B-4818-872A-804FAEB4E9E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54D5B7A-3F87-4BB9-944C-1B4F48A4014D}">
      <dgm:prSet/>
      <dgm:spPr/>
      <dgm:t>
        <a:bodyPr/>
        <a:lstStyle/>
        <a:p>
          <a:r>
            <a:rPr lang="en-US"/>
            <a:t>When the risk of harm posed by an incarcerated individual cannot be mitigated in the community, the </a:t>
          </a:r>
          <a:r>
            <a:rPr lang="en-US" u="sng"/>
            <a:t>DOC may refrain from releasing the individual</a:t>
          </a:r>
          <a:r>
            <a:rPr lang="en-US"/>
            <a:t>, while under the DOC’s discretion, and </a:t>
          </a:r>
          <a:r>
            <a:rPr lang="en-US" u="sng"/>
            <a:t>use incarceration to contain the risk until it can be appropriately managed in the community</a:t>
          </a:r>
          <a:r>
            <a:rPr lang="en-US"/>
            <a:t>.</a:t>
          </a:r>
        </a:p>
      </dgm:t>
    </dgm:pt>
    <dgm:pt modelId="{1FB6F27B-50D5-4865-A890-5C84D4B1FCF5}" type="parTrans" cxnId="{8C208A0B-1050-496C-AAB8-43DCDC02B77A}">
      <dgm:prSet/>
      <dgm:spPr/>
      <dgm:t>
        <a:bodyPr/>
        <a:lstStyle/>
        <a:p>
          <a:endParaRPr lang="en-US"/>
        </a:p>
      </dgm:t>
    </dgm:pt>
    <dgm:pt modelId="{B40D7183-B041-4BF1-92DD-B5CE1C9BD1CF}" type="sibTrans" cxnId="{8C208A0B-1050-496C-AAB8-43DCDC02B77A}">
      <dgm:prSet/>
      <dgm:spPr/>
      <dgm:t>
        <a:bodyPr/>
        <a:lstStyle/>
        <a:p>
          <a:endParaRPr lang="en-US"/>
        </a:p>
      </dgm:t>
    </dgm:pt>
    <dgm:pt modelId="{E036808F-1FA8-4706-99F7-113C1A5BFBFE}">
      <dgm:prSet/>
      <dgm:spPr/>
      <dgm:t>
        <a:bodyPr/>
        <a:lstStyle/>
        <a:p>
          <a:r>
            <a:rPr lang="en-US" dirty="0"/>
            <a:t>Used to “identify individuals who pose a risk of dangerousness to the community if released.”</a:t>
          </a:r>
        </a:p>
      </dgm:t>
    </dgm:pt>
    <dgm:pt modelId="{5F185A29-4CB8-4073-9C5B-B7C666FC9856}" type="parTrans" cxnId="{44597B6F-3998-49AC-AAB8-0C1425675D24}">
      <dgm:prSet/>
      <dgm:spPr/>
      <dgm:t>
        <a:bodyPr/>
        <a:lstStyle/>
        <a:p>
          <a:endParaRPr lang="en-US"/>
        </a:p>
      </dgm:t>
    </dgm:pt>
    <dgm:pt modelId="{244EEBD4-DA37-46E8-BD0E-2F95D68983AE}" type="sibTrans" cxnId="{44597B6F-3998-49AC-AAB8-0C1425675D24}">
      <dgm:prSet/>
      <dgm:spPr/>
      <dgm:t>
        <a:bodyPr/>
        <a:lstStyle/>
        <a:p>
          <a:endParaRPr lang="en-US"/>
        </a:p>
      </dgm:t>
    </dgm:pt>
    <dgm:pt modelId="{D1F2E165-8DB0-4322-B452-5675D60BEFB3}" type="pres">
      <dgm:prSet presAssocID="{24343C01-5F2B-4818-872A-804FAEB4E9E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4F71460-1691-477B-9FFC-B65AF2F2411F}" type="pres">
      <dgm:prSet presAssocID="{054D5B7A-3F87-4BB9-944C-1B4F48A4014D}" presName="hierRoot1" presStyleCnt="0"/>
      <dgm:spPr/>
    </dgm:pt>
    <dgm:pt modelId="{7F493767-7C80-49AA-B408-453C7DCEBCAD}" type="pres">
      <dgm:prSet presAssocID="{054D5B7A-3F87-4BB9-944C-1B4F48A4014D}" presName="composite" presStyleCnt="0"/>
      <dgm:spPr/>
    </dgm:pt>
    <dgm:pt modelId="{2FFA089F-8CFC-4E23-B4BF-7BC163966EBA}" type="pres">
      <dgm:prSet presAssocID="{054D5B7A-3F87-4BB9-944C-1B4F48A4014D}" presName="background" presStyleLbl="node0" presStyleIdx="0" presStyleCnt="2"/>
      <dgm:spPr/>
    </dgm:pt>
    <dgm:pt modelId="{E8FD4B7B-16A2-4819-A11B-DBF1B0F4808B}" type="pres">
      <dgm:prSet presAssocID="{054D5B7A-3F87-4BB9-944C-1B4F48A4014D}" presName="text" presStyleLbl="fgAcc0" presStyleIdx="0" presStyleCnt="2">
        <dgm:presLayoutVars>
          <dgm:chPref val="3"/>
        </dgm:presLayoutVars>
      </dgm:prSet>
      <dgm:spPr/>
    </dgm:pt>
    <dgm:pt modelId="{676B7D10-1D7B-4B95-8ECB-585F70F9A764}" type="pres">
      <dgm:prSet presAssocID="{054D5B7A-3F87-4BB9-944C-1B4F48A4014D}" presName="hierChild2" presStyleCnt="0"/>
      <dgm:spPr/>
    </dgm:pt>
    <dgm:pt modelId="{C2FCEA64-A90F-4CD8-8508-5F9F0799A97A}" type="pres">
      <dgm:prSet presAssocID="{E036808F-1FA8-4706-99F7-113C1A5BFBFE}" presName="hierRoot1" presStyleCnt="0"/>
      <dgm:spPr/>
    </dgm:pt>
    <dgm:pt modelId="{8F2DABD8-E9A3-4ED1-9E1D-C5ADECB89BAF}" type="pres">
      <dgm:prSet presAssocID="{E036808F-1FA8-4706-99F7-113C1A5BFBFE}" presName="composite" presStyleCnt="0"/>
      <dgm:spPr/>
    </dgm:pt>
    <dgm:pt modelId="{8FA29CB3-1D0F-4FFF-8618-1B81C75939DC}" type="pres">
      <dgm:prSet presAssocID="{E036808F-1FA8-4706-99F7-113C1A5BFBFE}" presName="background" presStyleLbl="node0" presStyleIdx="1" presStyleCnt="2"/>
      <dgm:spPr/>
    </dgm:pt>
    <dgm:pt modelId="{85C7D15C-16CF-427B-B28F-F959D4B14667}" type="pres">
      <dgm:prSet presAssocID="{E036808F-1FA8-4706-99F7-113C1A5BFBFE}" presName="text" presStyleLbl="fgAcc0" presStyleIdx="1" presStyleCnt="2">
        <dgm:presLayoutVars>
          <dgm:chPref val="3"/>
        </dgm:presLayoutVars>
      </dgm:prSet>
      <dgm:spPr/>
    </dgm:pt>
    <dgm:pt modelId="{AED918C0-1891-415A-8429-D328DB0F26A3}" type="pres">
      <dgm:prSet presAssocID="{E036808F-1FA8-4706-99F7-113C1A5BFBFE}" presName="hierChild2" presStyleCnt="0"/>
      <dgm:spPr/>
    </dgm:pt>
  </dgm:ptLst>
  <dgm:cxnLst>
    <dgm:cxn modelId="{8C208A0B-1050-496C-AAB8-43DCDC02B77A}" srcId="{24343C01-5F2B-4818-872A-804FAEB4E9EB}" destId="{054D5B7A-3F87-4BB9-944C-1B4F48A4014D}" srcOrd="0" destOrd="0" parTransId="{1FB6F27B-50D5-4865-A890-5C84D4B1FCF5}" sibTransId="{B40D7183-B041-4BF1-92DD-B5CE1C9BD1CF}"/>
    <dgm:cxn modelId="{44597B6F-3998-49AC-AAB8-0C1425675D24}" srcId="{24343C01-5F2B-4818-872A-804FAEB4E9EB}" destId="{E036808F-1FA8-4706-99F7-113C1A5BFBFE}" srcOrd="1" destOrd="0" parTransId="{5F185A29-4CB8-4073-9C5B-B7C666FC9856}" sibTransId="{244EEBD4-DA37-46E8-BD0E-2F95D68983AE}"/>
    <dgm:cxn modelId="{F5101B8E-6E6B-4665-9347-0BC8A8944AD5}" type="presOf" srcId="{24343C01-5F2B-4818-872A-804FAEB4E9EB}" destId="{D1F2E165-8DB0-4322-B452-5675D60BEFB3}" srcOrd="0" destOrd="0" presId="urn:microsoft.com/office/officeart/2005/8/layout/hierarchy1"/>
    <dgm:cxn modelId="{0F32E5B9-459C-49F3-B3CB-DD9FBA3EEE26}" type="presOf" srcId="{E036808F-1FA8-4706-99F7-113C1A5BFBFE}" destId="{85C7D15C-16CF-427B-B28F-F959D4B14667}" srcOrd="0" destOrd="0" presId="urn:microsoft.com/office/officeart/2005/8/layout/hierarchy1"/>
    <dgm:cxn modelId="{AB289DE2-2453-4784-8BE2-D8028B9B1D4D}" type="presOf" srcId="{054D5B7A-3F87-4BB9-944C-1B4F48A4014D}" destId="{E8FD4B7B-16A2-4819-A11B-DBF1B0F4808B}" srcOrd="0" destOrd="0" presId="urn:microsoft.com/office/officeart/2005/8/layout/hierarchy1"/>
    <dgm:cxn modelId="{19AC0F22-735F-4E35-92D3-EFA128499386}" type="presParOf" srcId="{D1F2E165-8DB0-4322-B452-5675D60BEFB3}" destId="{34F71460-1691-477B-9FFC-B65AF2F2411F}" srcOrd="0" destOrd="0" presId="urn:microsoft.com/office/officeart/2005/8/layout/hierarchy1"/>
    <dgm:cxn modelId="{03035E12-D330-4DCD-9336-4BB50E5500A9}" type="presParOf" srcId="{34F71460-1691-477B-9FFC-B65AF2F2411F}" destId="{7F493767-7C80-49AA-B408-453C7DCEBCAD}" srcOrd="0" destOrd="0" presId="urn:microsoft.com/office/officeart/2005/8/layout/hierarchy1"/>
    <dgm:cxn modelId="{C4F0CE64-342A-4BB6-9066-B2C6F4319CAC}" type="presParOf" srcId="{7F493767-7C80-49AA-B408-453C7DCEBCAD}" destId="{2FFA089F-8CFC-4E23-B4BF-7BC163966EBA}" srcOrd="0" destOrd="0" presId="urn:microsoft.com/office/officeart/2005/8/layout/hierarchy1"/>
    <dgm:cxn modelId="{4359F086-04BE-447A-AE19-15675CA3D6AA}" type="presParOf" srcId="{7F493767-7C80-49AA-B408-453C7DCEBCAD}" destId="{E8FD4B7B-16A2-4819-A11B-DBF1B0F4808B}" srcOrd="1" destOrd="0" presId="urn:microsoft.com/office/officeart/2005/8/layout/hierarchy1"/>
    <dgm:cxn modelId="{A795D04C-23C7-4F52-8C3D-52D7D07E4915}" type="presParOf" srcId="{34F71460-1691-477B-9FFC-B65AF2F2411F}" destId="{676B7D10-1D7B-4B95-8ECB-585F70F9A764}" srcOrd="1" destOrd="0" presId="urn:microsoft.com/office/officeart/2005/8/layout/hierarchy1"/>
    <dgm:cxn modelId="{BF305A4D-4EB3-48DC-BB8D-799D7FA9E0CC}" type="presParOf" srcId="{D1F2E165-8DB0-4322-B452-5675D60BEFB3}" destId="{C2FCEA64-A90F-4CD8-8508-5F9F0799A97A}" srcOrd="1" destOrd="0" presId="urn:microsoft.com/office/officeart/2005/8/layout/hierarchy1"/>
    <dgm:cxn modelId="{A59E94C6-3A1F-4C99-81CE-88FD1CBC2742}" type="presParOf" srcId="{C2FCEA64-A90F-4CD8-8508-5F9F0799A97A}" destId="{8F2DABD8-E9A3-4ED1-9E1D-C5ADECB89BAF}" srcOrd="0" destOrd="0" presId="urn:microsoft.com/office/officeart/2005/8/layout/hierarchy1"/>
    <dgm:cxn modelId="{4683253B-B58C-4689-AF81-DDFAFA97EAD4}" type="presParOf" srcId="{8F2DABD8-E9A3-4ED1-9E1D-C5ADECB89BAF}" destId="{8FA29CB3-1D0F-4FFF-8618-1B81C75939DC}" srcOrd="0" destOrd="0" presId="urn:microsoft.com/office/officeart/2005/8/layout/hierarchy1"/>
    <dgm:cxn modelId="{A1E03508-E79F-481E-9045-FB30F9E5B3B0}" type="presParOf" srcId="{8F2DABD8-E9A3-4ED1-9E1D-C5ADECB89BAF}" destId="{85C7D15C-16CF-427B-B28F-F959D4B14667}" srcOrd="1" destOrd="0" presId="urn:microsoft.com/office/officeart/2005/8/layout/hierarchy1"/>
    <dgm:cxn modelId="{E2A53CB9-8C10-4C46-AF04-184D6D3AE6C3}" type="presParOf" srcId="{C2FCEA64-A90F-4CD8-8508-5F9F0799A97A}" destId="{AED918C0-1891-415A-8429-D328DB0F26A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34D5F-5F39-44B5-A5D9-C9CE4A46724D}">
      <dsp:nvSpPr>
        <dsp:cNvPr id="0" name=""/>
        <dsp:cNvSpPr/>
      </dsp:nvSpPr>
      <dsp:spPr>
        <a:xfrm>
          <a:off x="965970" y="1505"/>
          <a:ext cx="1921680" cy="115300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Interrupt/furlough interrupt</a:t>
          </a:r>
        </a:p>
      </dsp:txBody>
      <dsp:txXfrm>
        <a:off x="965970" y="1505"/>
        <a:ext cx="1921680" cy="1153008"/>
      </dsp:txXfrm>
    </dsp:sp>
    <dsp:sp modelId="{F0701E92-CF37-42B2-8669-6816BE64A184}">
      <dsp:nvSpPr>
        <dsp:cNvPr id="0" name=""/>
        <dsp:cNvSpPr/>
      </dsp:nvSpPr>
      <dsp:spPr>
        <a:xfrm>
          <a:off x="3079818" y="1505"/>
          <a:ext cx="1921680" cy="115300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CJC</a:t>
          </a:r>
        </a:p>
      </dsp:txBody>
      <dsp:txXfrm>
        <a:off x="3079818" y="1505"/>
        <a:ext cx="1921680" cy="1153008"/>
      </dsp:txXfrm>
    </dsp:sp>
    <dsp:sp modelId="{0B8BBE9C-3CAA-4DAF-8573-D40EEEE67593}">
      <dsp:nvSpPr>
        <dsp:cNvPr id="0" name=""/>
        <dsp:cNvSpPr/>
      </dsp:nvSpPr>
      <dsp:spPr>
        <a:xfrm>
          <a:off x="5193667" y="1505"/>
          <a:ext cx="1921680" cy="11530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Case Staffing</a:t>
          </a:r>
        </a:p>
      </dsp:txBody>
      <dsp:txXfrm>
        <a:off x="5193667" y="1505"/>
        <a:ext cx="1921680" cy="1153008"/>
      </dsp:txXfrm>
    </dsp:sp>
    <dsp:sp modelId="{1C7021D6-2488-4A2D-8928-B05B22C0E54D}">
      <dsp:nvSpPr>
        <dsp:cNvPr id="0" name=""/>
        <dsp:cNvSpPr/>
      </dsp:nvSpPr>
      <dsp:spPr>
        <a:xfrm>
          <a:off x="965970" y="1346681"/>
          <a:ext cx="1921680" cy="11530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RSN</a:t>
          </a:r>
        </a:p>
      </dsp:txBody>
      <dsp:txXfrm>
        <a:off x="965970" y="1346681"/>
        <a:ext cx="1921680" cy="1153008"/>
      </dsp:txXfrm>
    </dsp:sp>
    <dsp:sp modelId="{13405475-91C9-4498-8E07-2315EE00782D}">
      <dsp:nvSpPr>
        <dsp:cNvPr id="0" name=""/>
        <dsp:cNvSpPr/>
      </dsp:nvSpPr>
      <dsp:spPr>
        <a:xfrm>
          <a:off x="3079818" y="1346681"/>
          <a:ext cx="1921680" cy="115300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Risk containment/Risk contained</a:t>
          </a:r>
        </a:p>
      </dsp:txBody>
      <dsp:txXfrm>
        <a:off x="3079818" y="1346681"/>
        <a:ext cx="1921680" cy="1153008"/>
      </dsp:txXfrm>
    </dsp:sp>
    <dsp:sp modelId="{DD849EC4-3491-464A-8858-A8161BA53453}">
      <dsp:nvSpPr>
        <dsp:cNvPr id="0" name=""/>
        <dsp:cNvSpPr/>
      </dsp:nvSpPr>
      <dsp:spPr>
        <a:xfrm>
          <a:off x="5193667" y="1346681"/>
          <a:ext cx="1921680" cy="115300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74</a:t>
          </a:r>
        </a:p>
      </dsp:txBody>
      <dsp:txXfrm>
        <a:off x="5193667" y="1346681"/>
        <a:ext cx="1921680" cy="1153008"/>
      </dsp:txXfrm>
    </dsp:sp>
    <dsp:sp modelId="{CDFF9E1D-C3FD-4A83-B59F-17203CFDFCBD}">
      <dsp:nvSpPr>
        <dsp:cNvPr id="0" name=""/>
        <dsp:cNvSpPr/>
      </dsp:nvSpPr>
      <dsp:spPr>
        <a:xfrm>
          <a:off x="965970" y="2691858"/>
          <a:ext cx="1921680" cy="115300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75</a:t>
          </a:r>
        </a:p>
      </dsp:txBody>
      <dsp:txXfrm>
        <a:off x="965970" y="2691858"/>
        <a:ext cx="1921680" cy="1153008"/>
      </dsp:txXfrm>
    </dsp:sp>
    <dsp:sp modelId="{87D07046-32FB-4067-830C-D015B7E84334}">
      <dsp:nvSpPr>
        <dsp:cNvPr id="0" name=""/>
        <dsp:cNvSpPr/>
      </dsp:nvSpPr>
      <dsp:spPr>
        <a:xfrm>
          <a:off x="3079818" y="2691858"/>
          <a:ext cx="1921680" cy="11530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PCR</a:t>
          </a:r>
        </a:p>
      </dsp:txBody>
      <dsp:txXfrm>
        <a:off x="3079818" y="2691858"/>
        <a:ext cx="1921680" cy="1153008"/>
      </dsp:txXfrm>
    </dsp:sp>
    <dsp:sp modelId="{A6B69DB4-CEDD-49F0-9091-81E00EE44BBE}">
      <dsp:nvSpPr>
        <dsp:cNvPr id="0" name=""/>
        <dsp:cNvSpPr/>
      </dsp:nvSpPr>
      <dsp:spPr>
        <a:xfrm>
          <a:off x="5193667" y="2691858"/>
          <a:ext cx="1921680" cy="11530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Board</a:t>
          </a:r>
        </a:p>
      </dsp:txBody>
      <dsp:txXfrm>
        <a:off x="5193667" y="2691858"/>
        <a:ext cx="1921680" cy="1153008"/>
      </dsp:txXfrm>
    </dsp:sp>
    <dsp:sp modelId="{8B535546-ADBE-493A-B429-0447DFD18C17}">
      <dsp:nvSpPr>
        <dsp:cNvPr id="0" name=""/>
        <dsp:cNvSpPr/>
      </dsp:nvSpPr>
      <dsp:spPr>
        <a:xfrm>
          <a:off x="965970" y="4037034"/>
          <a:ext cx="1921680" cy="115300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Negative recommendation</a:t>
          </a:r>
        </a:p>
      </dsp:txBody>
      <dsp:txXfrm>
        <a:off x="965970" y="4037034"/>
        <a:ext cx="1921680" cy="1153008"/>
      </dsp:txXfrm>
    </dsp:sp>
    <dsp:sp modelId="{604C4B5B-54F4-4FBD-9920-387F0DA2F90F}">
      <dsp:nvSpPr>
        <dsp:cNvPr id="0" name=""/>
        <dsp:cNvSpPr/>
      </dsp:nvSpPr>
      <dsp:spPr>
        <a:xfrm>
          <a:off x="3079818" y="4037034"/>
          <a:ext cx="1921680" cy="115300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ORAS</a:t>
          </a:r>
        </a:p>
      </dsp:txBody>
      <dsp:txXfrm>
        <a:off x="3079818" y="4037034"/>
        <a:ext cx="1921680" cy="1153008"/>
      </dsp:txXfrm>
    </dsp:sp>
    <dsp:sp modelId="{3627F14D-6CB5-4CC5-8FF2-8FE80122A16C}">
      <dsp:nvSpPr>
        <dsp:cNvPr id="0" name=""/>
        <dsp:cNvSpPr/>
      </dsp:nvSpPr>
      <dsp:spPr>
        <a:xfrm>
          <a:off x="5193667" y="4037034"/>
          <a:ext cx="1921680" cy="115300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Release planning</a:t>
          </a:r>
        </a:p>
      </dsp:txBody>
      <dsp:txXfrm>
        <a:off x="5193667" y="4037034"/>
        <a:ext cx="1921680" cy="1153008"/>
      </dsp:txXfrm>
    </dsp:sp>
    <dsp:sp modelId="{1989297A-D9BC-4B79-8B57-EFE029E6F9D2}">
      <dsp:nvSpPr>
        <dsp:cNvPr id="0" name=""/>
        <dsp:cNvSpPr/>
      </dsp:nvSpPr>
      <dsp:spPr>
        <a:xfrm>
          <a:off x="2022894" y="5382211"/>
          <a:ext cx="1921680" cy="11530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Dean</a:t>
          </a:r>
        </a:p>
      </dsp:txBody>
      <dsp:txXfrm>
        <a:off x="2022894" y="5382211"/>
        <a:ext cx="1921680" cy="1153008"/>
      </dsp:txXfrm>
    </dsp:sp>
    <dsp:sp modelId="{B168AD96-E6C8-4AB1-9B6B-7349E73FE119}">
      <dsp:nvSpPr>
        <dsp:cNvPr id="0" name=""/>
        <dsp:cNvSpPr/>
      </dsp:nvSpPr>
      <dsp:spPr>
        <a:xfrm>
          <a:off x="4136743" y="5382211"/>
          <a:ext cx="1921680" cy="11530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Condition 16</a:t>
          </a:r>
        </a:p>
      </dsp:txBody>
      <dsp:txXfrm>
        <a:off x="4136743" y="5382211"/>
        <a:ext cx="1921680" cy="115300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82529D-D9F1-4B79-8116-AEB9BCDAF7C3}">
      <dsp:nvSpPr>
        <dsp:cNvPr id="0" name=""/>
        <dsp:cNvSpPr/>
      </dsp:nvSpPr>
      <dsp:spPr>
        <a:xfrm>
          <a:off x="0" y="0"/>
          <a:ext cx="8785047" cy="12199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Caseworker identifies</a:t>
          </a:r>
        </a:p>
      </dsp:txBody>
      <dsp:txXfrm>
        <a:off x="35731" y="35731"/>
        <a:ext cx="7468647" cy="1148467"/>
      </dsp:txXfrm>
    </dsp:sp>
    <dsp:sp modelId="{65F48FF7-6674-4202-8DEC-2A25098A28CD}">
      <dsp:nvSpPr>
        <dsp:cNvPr id="0" name=""/>
        <dsp:cNvSpPr/>
      </dsp:nvSpPr>
      <dsp:spPr>
        <a:xfrm>
          <a:off x="775151" y="1423250"/>
          <a:ext cx="8785047" cy="12199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Living Unit Supervisor agrees</a:t>
          </a:r>
        </a:p>
      </dsp:txBody>
      <dsp:txXfrm>
        <a:off x="810882" y="1458981"/>
        <a:ext cx="7145480" cy="1148467"/>
      </dsp:txXfrm>
    </dsp:sp>
    <dsp:sp modelId="{E1602CC5-444B-4D09-AD15-29893F3838EF}">
      <dsp:nvSpPr>
        <dsp:cNvPr id="0" name=""/>
        <dsp:cNvSpPr/>
      </dsp:nvSpPr>
      <dsp:spPr>
        <a:xfrm>
          <a:off x="1550302" y="2846501"/>
          <a:ext cx="8785047" cy="12199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Case Staffing Central Committee reviews and formally designates</a:t>
          </a:r>
        </a:p>
      </dsp:txBody>
      <dsp:txXfrm>
        <a:off x="1586033" y="2882232"/>
        <a:ext cx="7145480" cy="1148467"/>
      </dsp:txXfrm>
    </dsp:sp>
    <dsp:sp modelId="{0FBC2058-9CC6-4E9D-A059-34B58DFDFCC0}">
      <dsp:nvSpPr>
        <dsp:cNvPr id="0" name=""/>
        <dsp:cNvSpPr/>
      </dsp:nvSpPr>
      <dsp:spPr>
        <a:xfrm>
          <a:off x="7992093" y="925113"/>
          <a:ext cx="792954" cy="7929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170508" y="925113"/>
        <a:ext cx="436124" cy="596698"/>
      </dsp:txXfrm>
    </dsp:sp>
    <dsp:sp modelId="{4D970409-5AE7-4279-8474-DF5ADB921F00}">
      <dsp:nvSpPr>
        <dsp:cNvPr id="0" name=""/>
        <dsp:cNvSpPr/>
      </dsp:nvSpPr>
      <dsp:spPr>
        <a:xfrm>
          <a:off x="8767244" y="2340231"/>
          <a:ext cx="792954" cy="79295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945659" y="2340231"/>
        <a:ext cx="436124" cy="59669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14856-3C69-4034-984D-0B224D20643D}">
      <dsp:nvSpPr>
        <dsp:cNvPr id="0" name=""/>
        <dsp:cNvSpPr/>
      </dsp:nvSpPr>
      <dsp:spPr>
        <a:xfrm>
          <a:off x="0" y="32172"/>
          <a:ext cx="6949440" cy="100587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Conviction of Sex Offense (§ 5401(10)(A))</a:t>
          </a:r>
        </a:p>
      </dsp:txBody>
      <dsp:txXfrm>
        <a:off x="49103" y="81275"/>
        <a:ext cx="6851234" cy="907664"/>
      </dsp:txXfrm>
    </dsp:sp>
    <dsp:sp modelId="{D8134A0D-27D0-4D82-BAB1-D4D3301C5795}">
      <dsp:nvSpPr>
        <dsp:cNvPr id="0" name=""/>
        <dsp:cNvSpPr/>
      </dsp:nvSpPr>
      <dsp:spPr>
        <a:xfrm>
          <a:off x="0" y="1038043"/>
          <a:ext cx="6949440" cy="2641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645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Sex Assault,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Agg Sex Assault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L &amp; L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Sex Assault of Vulnerable Adult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Voyeurism (2</a:t>
          </a:r>
          <a:r>
            <a:rPr lang="en-US" sz="1700" kern="1200" baseline="30000"/>
            <a:t>nd</a:t>
          </a:r>
          <a:r>
            <a:rPr lang="en-US" sz="1700" kern="1200"/>
            <a:t>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Kidnapping w Intent to Commit Sexual Assault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Agg Sex Assault of Child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Human Trafficking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Related Fed. Convictions</a:t>
          </a:r>
        </a:p>
      </dsp:txBody>
      <dsp:txXfrm>
        <a:off x="0" y="1038043"/>
        <a:ext cx="6949440" cy="2641320"/>
      </dsp:txXfrm>
    </dsp:sp>
    <dsp:sp modelId="{446A28FB-D5C5-4483-868B-7C96B4BF5F92}">
      <dsp:nvSpPr>
        <dsp:cNvPr id="0" name=""/>
        <dsp:cNvSpPr/>
      </dsp:nvSpPr>
      <dsp:spPr>
        <a:xfrm>
          <a:off x="0" y="3679363"/>
          <a:ext cx="6949440" cy="1005870"/>
        </a:xfrm>
        <a:prstGeom prst="roundRect">
          <a:avLst/>
        </a:prstGeom>
        <a:solidFill>
          <a:schemeClr val="accent5">
            <a:hueOff val="4557164"/>
            <a:satOff val="-2052"/>
            <a:lumOff val="-25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Listed Offense (§ 5301(7))</a:t>
          </a:r>
        </a:p>
      </dsp:txBody>
      <dsp:txXfrm>
        <a:off x="49103" y="3728466"/>
        <a:ext cx="6851234" cy="907664"/>
      </dsp:txXfrm>
    </dsp:sp>
    <dsp:sp modelId="{C4001930-E6FE-4964-AD53-FA70E5A565BD}">
      <dsp:nvSpPr>
        <dsp:cNvPr id="0" name=""/>
        <dsp:cNvSpPr/>
      </dsp:nvSpPr>
      <dsp:spPr>
        <a:xfrm>
          <a:off x="0" y="4748594"/>
          <a:ext cx="6949440" cy="1005870"/>
        </a:xfrm>
        <a:prstGeom prst="roundRec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Felony (§ 1) 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(includes property crimes)</a:t>
          </a:r>
        </a:p>
      </dsp:txBody>
      <dsp:txXfrm>
        <a:off x="49103" y="4797697"/>
        <a:ext cx="6851234" cy="90766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B5CF96-0A52-48ED-9910-258C4E84A65C}">
      <dsp:nvSpPr>
        <dsp:cNvPr id="0" name=""/>
        <dsp:cNvSpPr/>
      </dsp:nvSpPr>
      <dsp:spPr>
        <a:xfrm>
          <a:off x="0" y="27100"/>
          <a:ext cx="6561437" cy="570652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/>
            <a:t>Based on Evidence Establishing</a:t>
          </a:r>
          <a:r>
            <a:rPr lang="en-US" sz="3300" kern="1200"/>
            <a:t>: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Pattern of Repetitive Behavior</a:t>
          </a:r>
        </a:p>
        <a:p>
          <a:pPr marL="457200" lvl="2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Failure to restrain behavior and future likelihood death, injury or harm; or</a:t>
          </a:r>
        </a:p>
        <a:p>
          <a:pPr marL="457200" lvl="2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Substantial degree of indifference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Any behavior of a brutal nature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Failure to control sexual or violent behavior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Continued violent behavior following interventions, sanctions, or programming</a:t>
          </a:r>
        </a:p>
      </dsp:txBody>
      <dsp:txXfrm>
        <a:off x="0" y="27100"/>
        <a:ext cx="6561437" cy="570652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95043-9F0D-47C3-9720-892227EAEE99}">
      <dsp:nvSpPr>
        <dsp:cNvPr id="0" name=""/>
        <dsp:cNvSpPr/>
      </dsp:nvSpPr>
      <dsp:spPr>
        <a:xfrm>
          <a:off x="169564" y="2733"/>
          <a:ext cx="3123819" cy="18742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Number and nature of past offenses</a:t>
          </a:r>
          <a:endParaRPr lang="en-US" sz="3000" kern="1200" dirty="0"/>
        </a:p>
      </dsp:txBody>
      <dsp:txXfrm>
        <a:off x="169564" y="2733"/>
        <a:ext cx="3123819" cy="1874291"/>
      </dsp:txXfrm>
    </dsp:sp>
    <dsp:sp modelId="{F2B63892-F8E3-4B38-B6CB-3CFB2F2A0020}">
      <dsp:nvSpPr>
        <dsp:cNvPr id="0" name=""/>
        <dsp:cNvSpPr/>
      </dsp:nvSpPr>
      <dsp:spPr>
        <a:xfrm>
          <a:off x="3605765" y="2733"/>
          <a:ext cx="3123819" cy="1874291"/>
        </a:xfrm>
        <a:prstGeom prst="rect">
          <a:avLst/>
        </a:prstGeom>
        <a:solidFill>
          <a:schemeClr val="accent2">
            <a:hueOff val="-208266"/>
            <a:satOff val="-4326"/>
            <a:lumOff val="-1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/>
            <a:t>Time span between offenses</a:t>
          </a:r>
          <a:endParaRPr lang="en-US" sz="3000" kern="1200"/>
        </a:p>
      </dsp:txBody>
      <dsp:txXfrm>
        <a:off x="3605765" y="2733"/>
        <a:ext cx="3123819" cy="1874291"/>
      </dsp:txXfrm>
    </dsp:sp>
    <dsp:sp modelId="{9E3F417B-BE3D-4AF1-ADEF-9B30F8092051}">
      <dsp:nvSpPr>
        <dsp:cNvPr id="0" name=""/>
        <dsp:cNvSpPr/>
      </dsp:nvSpPr>
      <dsp:spPr>
        <a:xfrm>
          <a:off x="7041966" y="2733"/>
          <a:ext cx="3123819" cy="1874291"/>
        </a:xfrm>
        <a:prstGeom prst="rect">
          <a:avLst/>
        </a:prstGeom>
        <a:solidFill>
          <a:schemeClr val="accent2">
            <a:hueOff val="-416532"/>
            <a:satOff val="-8652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/>
            <a:t>Pattern of escalation of harm</a:t>
          </a:r>
          <a:endParaRPr lang="en-US" sz="3000" kern="1200"/>
        </a:p>
      </dsp:txBody>
      <dsp:txXfrm>
        <a:off x="7041966" y="2733"/>
        <a:ext cx="3123819" cy="1874291"/>
      </dsp:txXfrm>
    </dsp:sp>
    <dsp:sp modelId="{F07120D4-2A6F-477F-BAA0-5C506EA5C78B}">
      <dsp:nvSpPr>
        <dsp:cNvPr id="0" name=""/>
        <dsp:cNvSpPr/>
      </dsp:nvSpPr>
      <dsp:spPr>
        <a:xfrm>
          <a:off x="169564" y="2189406"/>
          <a:ext cx="3123819" cy="1874291"/>
        </a:xfrm>
        <a:prstGeom prst="rect">
          <a:avLst/>
        </a:prstGeom>
        <a:solidFill>
          <a:schemeClr val="accent2">
            <a:hueOff val="-624797"/>
            <a:satOff val="-12979"/>
            <a:lumOff val="-35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Circumstances of offenses</a:t>
          </a:r>
          <a:endParaRPr lang="en-US" sz="3000" kern="1200" dirty="0"/>
        </a:p>
      </dsp:txBody>
      <dsp:txXfrm>
        <a:off x="169564" y="2189406"/>
        <a:ext cx="3123819" cy="1874291"/>
      </dsp:txXfrm>
    </dsp:sp>
    <dsp:sp modelId="{827DEA35-BD91-4438-A887-E6456BDADAF3}">
      <dsp:nvSpPr>
        <dsp:cNvPr id="0" name=""/>
        <dsp:cNvSpPr/>
      </dsp:nvSpPr>
      <dsp:spPr>
        <a:xfrm>
          <a:off x="3605765" y="2189406"/>
          <a:ext cx="3123819" cy="1874291"/>
        </a:xfrm>
        <a:prstGeom prst="rect">
          <a:avLst/>
        </a:prstGeom>
        <a:solidFill>
          <a:schemeClr val="accent2">
            <a:hueOff val="-833063"/>
            <a:satOff val="-17305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DCF/ DAIL substantiations</a:t>
          </a:r>
          <a:endParaRPr lang="en-US" sz="3000" kern="1200" dirty="0"/>
        </a:p>
      </dsp:txBody>
      <dsp:txXfrm>
        <a:off x="3605765" y="2189406"/>
        <a:ext cx="3123819" cy="1874291"/>
      </dsp:txXfrm>
    </dsp:sp>
    <dsp:sp modelId="{26D031CC-6FB6-4328-92BA-2650D6C4A570}">
      <dsp:nvSpPr>
        <dsp:cNvPr id="0" name=""/>
        <dsp:cNvSpPr/>
      </dsp:nvSpPr>
      <dsp:spPr>
        <a:xfrm>
          <a:off x="7041966" y="2189406"/>
          <a:ext cx="3123819" cy="1874291"/>
        </a:xfrm>
        <a:prstGeom prst="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/>
            <a:t>Safety implications on victims</a:t>
          </a:r>
          <a:endParaRPr lang="en-US" sz="3000" kern="1200"/>
        </a:p>
      </dsp:txBody>
      <dsp:txXfrm>
        <a:off x="7041966" y="2189406"/>
        <a:ext cx="3123819" cy="187429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9CA27-18BA-4A28-8B0E-968F9E966379}">
      <dsp:nvSpPr>
        <dsp:cNvPr id="0" name=""/>
        <dsp:cNvSpPr/>
      </dsp:nvSpPr>
      <dsp:spPr>
        <a:xfrm>
          <a:off x="1118" y="434850"/>
          <a:ext cx="3925736" cy="249284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BF0F1E-48C0-46EF-804E-51A88D1E0D02}">
      <dsp:nvSpPr>
        <dsp:cNvPr id="0" name=""/>
        <dsp:cNvSpPr/>
      </dsp:nvSpPr>
      <dsp:spPr>
        <a:xfrm>
          <a:off x="437311" y="849233"/>
          <a:ext cx="3925736" cy="24928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May petition for change in classification every 12 months</a:t>
          </a:r>
        </a:p>
      </dsp:txBody>
      <dsp:txXfrm>
        <a:off x="510324" y="922246"/>
        <a:ext cx="3779710" cy="2346816"/>
      </dsp:txXfrm>
    </dsp:sp>
    <dsp:sp modelId="{99A8D9D2-4FE0-4FA0-ADC1-CF73C1D35439}">
      <dsp:nvSpPr>
        <dsp:cNvPr id="0" name=""/>
        <dsp:cNvSpPr/>
      </dsp:nvSpPr>
      <dsp:spPr>
        <a:xfrm>
          <a:off x="4799240" y="434850"/>
          <a:ext cx="3925736" cy="249284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6F0CCE-50CF-43E1-9864-A234539D8231}">
      <dsp:nvSpPr>
        <dsp:cNvPr id="0" name=""/>
        <dsp:cNvSpPr/>
      </dsp:nvSpPr>
      <dsp:spPr>
        <a:xfrm>
          <a:off x="5235433" y="849233"/>
          <a:ext cx="3925736" cy="24928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Must include substantive evidence of demonstrated change</a:t>
          </a:r>
        </a:p>
      </dsp:txBody>
      <dsp:txXfrm>
        <a:off x="5308446" y="922246"/>
        <a:ext cx="3779710" cy="234681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AFACA-67CE-4F92-A4D5-2A14E4D5C4ED}">
      <dsp:nvSpPr>
        <dsp:cNvPr id="0" name=""/>
        <dsp:cNvSpPr/>
      </dsp:nvSpPr>
      <dsp:spPr>
        <a:xfrm>
          <a:off x="0" y="61558"/>
          <a:ext cx="8221133" cy="185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“The DOC’s policy is to prepare and plan for the release and reintegration of individuals who are returning to the community following incarceration. This includes </a:t>
          </a:r>
          <a:r>
            <a:rPr lang="en-US" sz="1800" u="sng" kern="1200" dirty="0"/>
            <a:t>taking additional steps to notify and consult with all required parties and appropriate community members prior to the release of incarcerated individuals who are high profile or convicted of a serious crime.”</a:t>
          </a:r>
          <a:endParaRPr lang="en-US" sz="1800" kern="1200" dirty="0"/>
        </a:p>
      </dsp:txBody>
      <dsp:txXfrm>
        <a:off x="90470" y="152028"/>
        <a:ext cx="8040193" cy="1672340"/>
      </dsp:txXfrm>
    </dsp:sp>
    <dsp:sp modelId="{7BE9546F-61E5-4CC0-90B6-D566AB87CFE9}">
      <dsp:nvSpPr>
        <dsp:cNvPr id="0" name=""/>
        <dsp:cNvSpPr/>
      </dsp:nvSpPr>
      <dsp:spPr>
        <a:xfrm>
          <a:off x="0" y="1966678"/>
          <a:ext cx="8221133" cy="1853280"/>
        </a:xfrm>
        <a:prstGeom prst="roundRect">
          <a:avLst/>
        </a:prstGeom>
        <a:solidFill>
          <a:schemeClr val="accent2">
            <a:hueOff val="-520665"/>
            <a:satOff val="-10816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If risk contained, automatically designated as RSN.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Can be designated RSN even without risk containment.</a:t>
          </a:r>
        </a:p>
      </dsp:txBody>
      <dsp:txXfrm>
        <a:off x="90470" y="2057148"/>
        <a:ext cx="8040193" cy="1672340"/>
      </dsp:txXfrm>
    </dsp:sp>
    <dsp:sp modelId="{5660B0A5-E041-4C8D-936F-AE7582F80BD1}">
      <dsp:nvSpPr>
        <dsp:cNvPr id="0" name=""/>
        <dsp:cNvSpPr/>
      </dsp:nvSpPr>
      <dsp:spPr>
        <a:xfrm>
          <a:off x="0" y="3871798"/>
          <a:ext cx="8221133" cy="1853280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Governs release notifications to law enforcement, State’s attorney’s,  Office Victim’s Services</a:t>
          </a:r>
        </a:p>
      </dsp:txBody>
      <dsp:txXfrm>
        <a:off x="90470" y="3962268"/>
        <a:ext cx="8040193" cy="167234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BA0DA5-D7E6-4680-AE8D-FBF79C9B9D03}">
      <dsp:nvSpPr>
        <dsp:cNvPr id="0" name=""/>
        <dsp:cNvSpPr/>
      </dsp:nvSpPr>
      <dsp:spPr>
        <a:xfrm>
          <a:off x="0" y="0"/>
          <a:ext cx="9303281" cy="198645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Law Enforcement Notification</a:t>
          </a:r>
        </a:p>
      </dsp:txBody>
      <dsp:txXfrm>
        <a:off x="58181" y="58181"/>
        <a:ext cx="7250121" cy="1870097"/>
      </dsp:txXfrm>
    </dsp:sp>
    <dsp:sp modelId="{FB72377F-4096-4620-B1AD-B95E9F95A7CF}">
      <dsp:nvSpPr>
        <dsp:cNvPr id="0" name=""/>
        <dsp:cNvSpPr/>
      </dsp:nvSpPr>
      <dsp:spPr>
        <a:xfrm>
          <a:off x="1641755" y="2427894"/>
          <a:ext cx="9303281" cy="19864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Additional Notifications (e.g. victims)</a:t>
          </a:r>
        </a:p>
      </dsp:txBody>
      <dsp:txXfrm>
        <a:off x="1699936" y="2486075"/>
        <a:ext cx="6253965" cy="1870097"/>
      </dsp:txXfrm>
    </dsp:sp>
    <dsp:sp modelId="{CD569093-2018-417B-98E9-2E9FD8D496A5}">
      <dsp:nvSpPr>
        <dsp:cNvPr id="0" name=""/>
        <dsp:cNvSpPr/>
      </dsp:nvSpPr>
      <dsp:spPr>
        <a:xfrm>
          <a:off x="8012082" y="1561577"/>
          <a:ext cx="1291198" cy="129119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302602" y="1561577"/>
        <a:ext cx="710158" cy="97162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B4250C-3526-4D4F-B38D-B384C0687752}">
      <dsp:nvSpPr>
        <dsp:cNvPr id="0" name=""/>
        <dsp:cNvSpPr/>
      </dsp:nvSpPr>
      <dsp:spPr>
        <a:xfrm>
          <a:off x="469675" y="438878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90381-E7EF-47F2-B44A-9729F5E96A50}">
      <dsp:nvSpPr>
        <dsp:cNvPr id="0" name=""/>
        <dsp:cNvSpPr/>
      </dsp:nvSpPr>
      <dsp:spPr>
        <a:xfrm>
          <a:off x="469675" y="2103338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 dirty="0"/>
            <a:t>DOC Supports Release</a:t>
          </a:r>
        </a:p>
      </dsp:txBody>
      <dsp:txXfrm>
        <a:off x="469675" y="2103338"/>
        <a:ext cx="4320000" cy="648000"/>
      </dsp:txXfrm>
    </dsp:sp>
    <dsp:sp modelId="{7EEBBF6B-5516-4545-8B58-487613A5B22E}">
      <dsp:nvSpPr>
        <dsp:cNvPr id="0" name=""/>
        <dsp:cNvSpPr/>
      </dsp:nvSpPr>
      <dsp:spPr>
        <a:xfrm>
          <a:off x="469675" y="2822249"/>
          <a:ext cx="4320000" cy="1162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Additional Notifications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Additional Release Plans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DOC has 45 days to plan</a:t>
          </a:r>
        </a:p>
      </dsp:txBody>
      <dsp:txXfrm>
        <a:off x="469675" y="2822249"/>
        <a:ext cx="4320000" cy="1162210"/>
      </dsp:txXfrm>
    </dsp:sp>
    <dsp:sp modelId="{0E8E3B59-EF67-4079-8060-7BE82A77F445}">
      <dsp:nvSpPr>
        <dsp:cNvPr id="0" name=""/>
        <dsp:cNvSpPr/>
      </dsp:nvSpPr>
      <dsp:spPr>
        <a:xfrm>
          <a:off x="5545675" y="438878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5FEEB5-89F7-4AC2-8E1A-8414456B812D}">
      <dsp:nvSpPr>
        <dsp:cNvPr id="0" name=""/>
        <dsp:cNvSpPr/>
      </dsp:nvSpPr>
      <dsp:spPr>
        <a:xfrm>
          <a:off x="5545675" y="2103338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/>
            <a:t>DOC Does Not Support Release</a:t>
          </a:r>
        </a:p>
      </dsp:txBody>
      <dsp:txXfrm>
        <a:off x="5545675" y="2103338"/>
        <a:ext cx="4320000" cy="648000"/>
      </dsp:txXfrm>
    </dsp:sp>
    <dsp:sp modelId="{9CA21D7E-5E85-4341-8E58-0B3E350B8EF4}">
      <dsp:nvSpPr>
        <dsp:cNvPr id="0" name=""/>
        <dsp:cNvSpPr/>
      </dsp:nvSpPr>
      <dsp:spPr>
        <a:xfrm>
          <a:off x="5545675" y="2822249"/>
          <a:ext cx="4320000" cy="1162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Timeframe for Next Review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Necessary Criteria to Gain DOC Support</a:t>
          </a:r>
        </a:p>
      </dsp:txBody>
      <dsp:txXfrm>
        <a:off x="5545675" y="2822249"/>
        <a:ext cx="4320000" cy="116221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A3C9C-6336-4E33-A549-19B5EDE9E7B4}">
      <dsp:nvSpPr>
        <dsp:cNvPr id="0" name=""/>
        <dsp:cNvSpPr/>
      </dsp:nvSpPr>
      <dsp:spPr>
        <a:xfrm>
          <a:off x="0" y="325980"/>
          <a:ext cx="6949440" cy="277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Client A: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New sentence for misdemeanor negligent operation (serious injury). 60D-2 years.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At 60-day mark told he would be released tomorrow.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Has private residence (with partner of 15 years). Has work/owns business. Has treatment provider and relapse plan. Crime that brought him in occurred several years before sentencing.</a:t>
          </a:r>
        </a:p>
      </dsp:txBody>
      <dsp:txXfrm>
        <a:off x="135705" y="461685"/>
        <a:ext cx="6678030" cy="2508510"/>
      </dsp:txXfrm>
    </dsp:sp>
    <dsp:sp modelId="{2EBD00C0-407E-4BAD-8883-BED8CF18BA80}">
      <dsp:nvSpPr>
        <dsp:cNvPr id="0" name=""/>
        <dsp:cNvSpPr/>
      </dsp:nvSpPr>
      <dsp:spPr>
        <a:xfrm>
          <a:off x="0" y="3157740"/>
          <a:ext cx="6949440" cy="2779920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Client B: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Furlough violation for losing housing – not significant, no new crimes charged. Underlying convictions are felonies.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Upon return, told will be released to approved housing.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Accepted to Community Justice Center Housing. Accepted responsibility and recognized risk behaviors. Set up treatment </a:t>
          </a:r>
          <a:r>
            <a:rPr lang="en-US" sz="1800" kern="1200" dirty="0" err="1"/>
            <a:t>proiders</a:t>
          </a:r>
          <a:r>
            <a:rPr lang="en-US" sz="1800" kern="1200" dirty="0"/>
            <a:t> (substance and mental health). Set up recovery coach. Has employment options and transportation. </a:t>
          </a:r>
        </a:p>
      </dsp:txBody>
      <dsp:txXfrm>
        <a:off x="135705" y="3293445"/>
        <a:ext cx="6678030" cy="250851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06677-6F92-4887-9D69-AA393153902B}">
      <dsp:nvSpPr>
        <dsp:cNvPr id="0" name=""/>
        <dsp:cNvSpPr/>
      </dsp:nvSpPr>
      <dsp:spPr>
        <a:xfrm>
          <a:off x="0" y="581714"/>
          <a:ext cx="6949440" cy="8739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Case staffed multiple times (worse each time)</a:t>
          </a:r>
        </a:p>
      </dsp:txBody>
      <dsp:txXfrm>
        <a:off x="42663" y="624377"/>
        <a:ext cx="6864114" cy="788627"/>
      </dsp:txXfrm>
    </dsp:sp>
    <dsp:sp modelId="{EB375559-A041-4E95-8F03-E954659F264A}">
      <dsp:nvSpPr>
        <dsp:cNvPr id="0" name=""/>
        <dsp:cNvSpPr/>
      </dsp:nvSpPr>
      <dsp:spPr>
        <a:xfrm>
          <a:off x="0" y="1519028"/>
          <a:ext cx="6949440" cy="873953"/>
        </a:xfrm>
        <a:prstGeom prst="roundRect">
          <a:avLst/>
        </a:prstGeom>
        <a:solidFill>
          <a:schemeClr val="accent2">
            <a:hueOff val="-260332"/>
            <a:satOff val="-5408"/>
            <a:lumOff val="-1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Designated RSN</a:t>
          </a:r>
          <a:endParaRPr lang="en-US" sz="2200" kern="1200" dirty="0"/>
        </a:p>
      </dsp:txBody>
      <dsp:txXfrm>
        <a:off x="42663" y="1561691"/>
        <a:ext cx="6864114" cy="788627"/>
      </dsp:txXfrm>
    </dsp:sp>
    <dsp:sp modelId="{E244CFC8-9E23-4905-BF68-E210A9133C7B}">
      <dsp:nvSpPr>
        <dsp:cNvPr id="0" name=""/>
        <dsp:cNvSpPr/>
      </dsp:nvSpPr>
      <dsp:spPr>
        <a:xfrm>
          <a:off x="0" y="2456341"/>
          <a:ext cx="6949440" cy="873953"/>
        </a:xfrm>
        <a:prstGeom prst="roundRect">
          <a:avLst/>
        </a:prstGeom>
        <a:solidFill>
          <a:schemeClr val="accent2">
            <a:hueOff val="-520665"/>
            <a:satOff val="-10816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Release NOT supported</a:t>
          </a:r>
        </a:p>
      </dsp:txBody>
      <dsp:txXfrm>
        <a:off x="42663" y="2499004"/>
        <a:ext cx="6864114" cy="788627"/>
      </dsp:txXfrm>
    </dsp:sp>
    <dsp:sp modelId="{3F4A96E9-5C14-4572-BE20-D4B81474D556}">
      <dsp:nvSpPr>
        <dsp:cNvPr id="0" name=""/>
        <dsp:cNvSpPr/>
      </dsp:nvSpPr>
      <dsp:spPr>
        <a:xfrm>
          <a:off x="0" y="3393655"/>
          <a:ext cx="6949440" cy="873953"/>
        </a:xfrm>
        <a:prstGeom prst="roundRect">
          <a:avLst/>
        </a:prstGeom>
        <a:solidFill>
          <a:schemeClr val="accent2">
            <a:hueOff val="-780997"/>
            <a:satOff val="-16223"/>
            <a:lumOff val="-4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“Resubmit in 1 year with revised release plan” and detail what he will do differently to mitigate risk.</a:t>
          </a:r>
        </a:p>
      </dsp:txBody>
      <dsp:txXfrm>
        <a:off x="42663" y="3436318"/>
        <a:ext cx="6864114" cy="788627"/>
      </dsp:txXfrm>
    </dsp:sp>
    <dsp:sp modelId="{39BEF676-AE23-4B8A-B1F4-5F321AF7260C}">
      <dsp:nvSpPr>
        <dsp:cNvPr id="0" name=""/>
        <dsp:cNvSpPr/>
      </dsp:nvSpPr>
      <dsp:spPr>
        <a:xfrm>
          <a:off x="0" y="4330968"/>
          <a:ext cx="6949440" cy="873953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Positive recommendation for parole denied</a:t>
          </a:r>
        </a:p>
      </dsp:txBody>
      <dsp:txXfrm>
        <a:off x="42663" y="4373631"/>
        <a:ext cx="6864114" cy="788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641922-6706-47A0-BEBA-C0A555BC9428}">
      <dsp:nvSpPr>
        <dsp:cNvPr id="0" name=""/>
        <dsp:cNvSpPr/>
      </dsp:nvSpPr>
      <dsp:spPr>
        <a:xfrm>
          <a:off x="0" y="1657729"/>
          <a:ext cx="1888399" cy="11991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905C74-4B02-4076-9AB3-2B7262AA98A7}">
      <dsp:nvSpPr>
        <dsp:cNvPr id="0" name=""/>
        <dsp:cNvSpPr/>
      </dsp:nvSpPr>
      <dsp:spPr>
        <a:xfrm>
          <a:off x="209822" y="1857060"/>
          <a:ext cx="1888399" cy="11991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Assigned caseworker</a:t>
          </a:r>
        </a:p>
      </dsp:txBody>
      <dsp:txXfrm>
        <a:off x="244943" y="1892181"/>
        <a:ext cx="1818157" cy="1128891"/>
      </dsp:txXfrm>
    </dsp:sp>
    <dsp:sp modelId="{8ED3A9F0-0448-477B-AF0C-C5F7B97117FD}">
      <dsp:nvSpPr>
        <dsp:cNvPr id="0" name=""/>
        <dsp:cNvSpPr/>
      </dsp:nvSpPr>
      <dsp:spPr>
        <a:xfrm>
          <a:off x="2308043" y="1657729"/>
          <a:ext cx="1888399" cy="11991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B920F0-1F64-4615-A701-F2DD47C40FFC}">
      <dsp:nvSpPr>
        <dsp:cNvPr id="0" name=""/>
        <dsp:cNvSpPr/>
      </dsp:nvSpPr>
      <dsp:spPr>
        <a:xfrm>
          <a:off x="2517865" y="1857060"/>
          <a:ext cx="1888399" cy="11991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Case Planning</a:t>
          </a:r>
        </a:p>
      </dsp:txBody>
      <dsp:txXfrm>
        <a:off x="2552986" y="1892181"/>
        <a:ext cx="1818157" cy="1128891"/>
      </dsp:txXfrm>
    </dsp:sp>
    <dsp:sp modelId="{E3016D00-E2B6-494B-B1B9-C7E1F5889524}">
      <dsp:nvSpPr>
        <dsp:cNvPr id="0" name=""/>
        <dsp:cNvSpPr/>
      </dsp:nvSpPr>
      <dsp:spPr>
        <a:xfrm>
          <a:off x="4616087" y="1657729"/>
          <a:ext cx="1888399" cy="11991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05BC55-9341-4B8C-9A8D-1A5BA6F01957}">
      <dsp:nvSpPr>
        <dsp:cNvPr id="0" name=""/>
        <dsp:cNvSpPr/>
      </dsp:nvSpPr>
      <dsp:spPr>
        <a:xfrm>
          <a:off x="4825909" y="1857060"/>
          <a:ext cx="1888399" cy="11991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Case Staffing</a:t>
          </a:r>
        </a:p>
      </dsp:txBody>
      <dsp:txXfrm>
        <a:off x="4861030" y="1892181"/>
        <a:ext cx="1818157" cy="112889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3058BD-3B5D-4F96-8A6E-F3D74E7C23CD}">
      <dsp:nvSpPr>
        <dsp:cNvPr id="0" name=""/>
        <dsp:cNvSpPr/>
      </dsp:nvSpPr>
      <dsp:spPr>
        <a:xfrm>
          <a:off x="0" y="87466"/>
          <a:ext cx="5181600" cy="13425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When eligible for community supervision</a:t>
          </a:r>
        </a:p>
      </dsp:txBody>
      <dsp:txXfrm>
        <a:off x="65539" y="153005"/>
        <a:ext cx="5050522" cy="1211496"/>
      </dsp:txXfrm>
    </dsp:sp>
    <dsp:sp modelId="{8B83C802-9C22-4663-AD14-78C5A49F294C}">
      <dsp:nvSpPr>
        <dsp:cNvPr id="0" name=""/>
        <dsp:cNvSpPr/>
      </dsp:nvSpPr>
      <dsp:spPr>
        <a:xfrm>
          <a:off x="0" y="1499161"/>
          <a:ext cx="5181600" cy="1342574"/>
        </a:xfrm>
        <a:prstGeom prst="roundRect">
          <a:avLst/>
        </a:prstGeom>
        <a:solidFill>
          <a:schemeClr val="accent2">
            <a:hueOff val="-347110"/>
            <a:satOff val="-7210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What programming or other planning needs to be done while incarcerated and upon release</a:t>
          </a:r>
        </a:p>
      </dsp:txBody>
      <dsp:txXfrm>
        <a:off x="65539" y="1564700"/>
        <a:ext cx="5050522" cy="1211496"/>
      </dsp:txXfrm>
    </dsp:sp>
    <dsp:sp modelId="{C7A3AB66-5968-478C-A99C-C9D11A283990}">
      <dsp:nvSpPr>
        <dsp:cNvPr id="0" name=""/>
        <dsp:cNvSpPr/>
      </dsp:nvSpPr>
      <dsp:spPr>
        <a:xfrm>
          <a:off x="0" y="2910856"/>
          <a:ext cx="5181600" cy="1342574"/>
        </a:xfrm>
        <a:prstGeom prst="roundRect">
          <a:avLst/>
        </a:prstGeom>
        <a:solidFill>
          <a:schemeClr val="accent2">
            <a:hueOff val="-694219"/>
            <a:satOff val="-14421"/>
            <a:lumOff val="-39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RSN or Risk Containment</a:t>
          </a:r>
        </a:p>
      </dsp:txBody>
      <dsp:txXfrm>
        <a:off x="65539" y="2976395"/>
        <a:ext cx="5050522" cy="1211496"/>
      </dsp:txXfrm>
    </dsp:sp>
    <dsp:sp modelId="{ADF5DE28-DAC2-4972-AD02-BC5A0DE757DF}">
      <dsp:nvSpPr>
        <dsp:cNvPr id="0" name=""/>
        <dsp:cNvSpPr/>
      </dsp:nvSpPr>
      <dsp:spPr>
        <a:xfrm>
          <a:off x="0" y="4322551"/>
          <a:ext cx="5181600" cy="1342574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Any other possible means to thwart release</a:t>
          </a:r>
        </a:p>
      </dsp:txBody>
      <dsp:txXfrm>
        <a:off x="65539" y="4388090"/>
        <a:ext cx="5050522" cy="121149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07F2B-BCCA-4491-9796-3E6EA9741E1E}">
      <dsp:nvSpPr>
        <dsp:cNvPr id="0" name=""/>
        <dsp:cNvSpPr/>
      </dsp:nvSpPr>
      <dsp:spPr>
        <a:xfrm>
          <a:off x="-260579" y="7271"/>
          <a:ext cx="10696551" cy="14159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1856CE-B2AD-4BC5-8812-45C4A783E77A}">
      <dsp:nvSpPr>
        <dsp:cNvPr id="0" name=""/>
        <dsp:cNvSpPr/>
      </dsp:nvSpPr>
      <dsp:spPr>
        <a:xfrm>
          <a:off x="167748" y="326472"/>
          <a:ext cx="778779" cy="7787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866B6-3153-4A6B-B7BC-9FC67F7E7293}">
      <dsp:nvSpPr>
        <dsp:cNvPr id="0" name=""/>
        <dsp:cNvSpPr/>
      </dsp:nvSpPr>
      <dsp:spPr>
        <a:xfrm>
          <a:off x="1688747" y="7880"/>
          <a:ext cx="3443433" cy="141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856" tIns="149856" rIns="149856" bIns="149856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Rule 74:</a:t>
          </a:r>
        </a:p>
      </dsp:txBody>
      <dsp:txXfrm>
        <a:off x="1688747" y="7880"/>
        <a:ext cx="3443433" cy="1415961"/>
      </dsp:txXfrm>
    </dsp:sp>
    <dsp:sp modelId="{66114ED7-FFD8-4D78-8F38-1C9E052AD16C}">
      <dsp:nvSpPr>
        <dsp:cNvPr id="0" name=""/>
        <dsp:cNvSpPr/>
      </dsp:nvSpPr>
      <dsp:spPr>
        <a:xfrm>
          <a:off x="4179478" y="7880"/>
          <a:ext cx="6777651" cy="141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856" tIns="149856" rIns="149856" bIns="14985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Appeals from decisions of agencies where statute provides for such appeal 28 V.S.A. § 724.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Furlough status for 90 days or longer for a technical violation</a:t>
          </a:r>
        </a:p>
      </dsp:txBody>
      <dsp:txXfrm>
        <a:off x="4179478" y="7880"/>
        <a:ext cx="6777651" cy="1415961"/>
      </dsp:txXfrm>
    </dsp:sp>
    <dsp:sp modelId="{6588E500-F99D-4F2B-A6CF-7F0120FDCA30}">
      <dsp:nvSpPr>
        <dsp:cNvPr id="0" name=""/>
        <dsp:cNvSpPr/>
      </dsp:nvSpPr>
      <dsp:spPr>
        <a:xfrm>
          <a:off x="-260579" y="1796098"/>
          <a:ext cx="10696551" cy="14159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00B657-EC00-499B-A9FC-5D4C9306B319}">
      <dsp:nvSpPr>
        <dsp:cNvPr id="0" name=""/>
        <dsp:cNvSpPr/>
      </dsp:nvSpPr>
      <dsp:spPr>
        <a:xfrm>
          <a:off x="167748" y="2096424"/>
          <a:ext cx="778779" cy="7787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2CB587-4784-45CD-99BF-ACA806E5060C}">
      <dsp:nvSpPr>
        <dsp:cNvPr id="0" name=""/>
        <dsp:cNvSpPr/>
      </dsp:nvSpPr>
      <dsp:spPr>
        <a:xfrm>
          <a:off x="1862893" y="1777833"/>
          <a:ext cx="2476611" cy="141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856" tIns="149856" rIns="149856" bIns="149856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Rule 75:</a:t>
          </a:r>
        </a:p>
      </dsp:txBody>
      <dsp:txXfrm>
        <a:off x="1862893" y="1777833"/>
        <a:ext cx="2476611" cy="1415961"/>
      </dsp:txXfrm>
    </dsp:sp>
    <dsp:sp modelId="{B6CAC69C-CD07-4316-89AE-3D19EF780D3D}">
      <dsp:nvSpPr>
        <dsp:cNvPr id="0" name=""/>
        <dsp:cNvSpPr/>
      </dsp:nvSpPr>
      <dsp:spPr>
        <a:xfrm>
          <a:off x="4152247" y="1850924"/>
          <a:ext cx="5601339" cy="141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856" tIns="149856" rIns="149856" bIns="149856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Applies to challenges to government action (or inaction) where there is no specific statutory right to appeal.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Must exhaust the grievance process first. </a:t>
          </a:r>
        </a:p>
      </dsp:txBody>
      <dsp:txXfrm>
        <a:off x="4152247" y="1850924"/>
        <a:ext cx="5601339" cy="1415961"/>
      </dsp:txXfrm>
    </dsp:sp>
    <dsp:sp modelId="{AE60E868-91E3-45C9-BCE7-DEBE7E956CF6}">
      <dsp:nvSpPr>
        <dsp:cNvPr id="0" name=""/>
        <dsp:cNvSpPr/>
      </dsp:nvSpPr>
      <dsp:spPr>
        <a:xfrm>
          <a:off x="-260579" y="3547785"/>
          <a:ext cx="10696551" cy="14159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1A0551-6393-4A10-9C95-DAF49E0618F4}">
      <dsp:nvSpPr>
        <dsp:cNvPr id="0" name=""/>
        <dsp:cNvSpPr/>
      </dsp:nvSpPr>
      <dsp:spPr>
        <a:xfrm>
          <a:off x="167748" y="3866376"/>
          <a:ext cx="778779" cy="77877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8D0893-8F2B-4093-A134-5212CE47B601}">
      <dsp:nvSpPr>
        <dsp:cNvPr id="0" name=""/>
        <dsp:cNvSpPr/>
      </dsp:nvSpPr>
      <dsp:spPr>
        <a:xfrm>
          <a:off x="1374856" y="3547785"/>
          <a:ext cx="9057916" cy="141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856" tIns="149856" rIns="149856" bIns="14985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    Declaratory Judgment and Habeas Corpus</a:t>
          </a:r>
        </a:p>
      </dsp:txBody>
      <dsp:txXfrm>
        <a:off x="1374856" y="3547785"/>
        <a:ext cx="9057916" cy="141596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0D02B-1A49-4852-81EA-F95DC299A95E}">
      <dsp:nvSpPr>
        <dsp:cNvPr id="0" name=""/>
        <dsp:cNvSpPr/>
      </dsp:nvSpPr>
      <dsp:spPr>
        <a:xfrm>
          <a:off x="0" y="706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6822B7-8BEE-4D91-877D-6C213EED0489}">
      <dsp:nvSpPr>
        <dsp:cNvPr id="0" name=""/>
        <dsp:cNvSpPr/>
      </dsp:nvSpPr>
      <dsp:spPr>
        <a:xfrm>
          <a:off x="500008" y="372613"/>
          <a:ext cx="909106" cy="9091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116D5-9F7C-433F-9797-DE1FD610005E}">
      <dsp:nvSpPr>
        <dsp:cNvPr id="0" name=""/>
        <dsp:cNvSpPr/>
      </dsp:nvSpPr>
      <dsp:spPr>
        <a:xfrm>
          <a:off x="1909124" y="706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Split sentence.</a:t>
          </a:r>
        </a:p>
      </dsp:txBody>
      <dsp:txXfrm>
        <a:off x="1909124" y="706"/>
        <a:ext cx="5040315" cy="1652921"/>
      </dsp:txXfrm>
    </dsp:sp>
    <dsp:sp modelId="{197293A7-E8EC-425E-AE2A-427852B54676}">
      <dsp:nvSpPr>
        <dsp:cNvPr id="0" name=""/>
        <dsp:cNvSpPr/>
      </dsp:nvSpPr>
      <dsp:spPr>
        <a:xfrm>
          <a:off x="0" y="2066857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94D94-A515-42A5-8FD8-D7615B1DC680}">
      <dsp:nvSpPr>
        <dsp:cNvPr id="0" name=""/>
        <dsp:cNvSpPr/>
      </dsp:nvSpPr>
      <dsp:spPr>
        <a:xfrm>
          <a:off x="500008" y="2438765"/>
          <a:ext cx="909106" cy="9091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BEDB87-0A68-4B2B-880C-8522F2A182DB}">
      <dsp:nvSpPr>
        <dsp:cNvPr id="0" name=""/>
        <dsp:cNvSpPr/>
      </dsp:nvSpPr>
      <dsp:spPr>
        <a:xfrm>
          <a:off x="1909124" y="2066857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Flat (or flatter) sentence.</a:t>
          </a:r>
        </a:p>
      </dsp:txBody>
      <dsp:txXfrm>
        <a:off x="1909124" y="2066857"/>
        <a:ext cx="5040315" cy="1652921"/>
      </dsp:txXfrm>
    </dsp:sp>
    <dsp:sp modelId="{3B39E5ED-1AE0-4755-9B83-E81C07A00329}">
      <dsp:nvSpPr>
        <dsp:cNvPr id="0" name=""/>
        <dsp:cNvSpPr/>
      </dsp:nvSpPr>
      <dsp:spPr>
        <a:xfrm>
          <a:off x="0" y="4133009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168023-23E0-4412-829D-E269FA8CE1EA}">
      <dsp:nvSpPr>
        <dsp:cNvPr id="0" name=""/>
        <dsp:cNvSpPr/>
      </dsp:nvSpPr>
      <dsp:spPr>
        <a:xfrm>
          <a:off x="500008" y="4504916"/>
          <a:ext cx="909106" cy="9091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FFF526-9C7F-42FF-AF10-C48A1A1CFF2A}">
      <dsp:nvSpPr>
        <dsp:cNvPr id="0" name=""/>
        <dsp:cNvSpPr/>
      </dsp:nvSpPr>
      <dsp:spPr>
        <a:xfrm>
          <a:off x="1909124" y="4133009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Sentences with safety valves?</a:t>
          </a:r>
        </a:p>
      </dsp:txBody>
      <dsp:txXfrm>
        <a:off x="1909124" y="4133009"/>
        <a:ext cx="5040315" cy="165292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6A330-91B4-4943-A601-346CC0CBF80D}">
      <dsp:nvSpPr>
        <dsp:cNvPr id="0" name=""/>
        <dsp:cNvSpPr/>
      </dsp:nvSpPr>
      <dsp:spPr>
        <a:xfrm>
          <a:off x="0" y="0"/>
          <a:ext cx="69494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0D6CC9-578F-46D8-B483-50DFFEEEA3D6}">
      <dsp:nvSpPr>
        <dsp:cNvPr id="0" name=""/>
        <dsp:cNvSpPr/>
      </dsp:nvSpPr>
      <dsp:spPr>
        <a:xfrm>
          <a:off x="0" y="0"/>
          <a:ext cx="6949440" cy="2893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/>
            <a:t>Plan in advance: </a:t>
          </a:r>
          <a:r>
            <a:rPr lang="en-US" sz="3300" kern="1200"/>
            <a:t>if front end of sentence is short, client should have a release plan before entering facility.</a:t>
          </a:r>
        </a:p>
      </dsp:txBody>
      <dsp:txXfrm>
        <a:off x="0" y="0"/>
        <a:ext cx="6949440" cy="2893318"/>
      </dsp:txXfrm>
    </dsp:sp>
    <dsp:sp modelId="{9263CDFE-78FD-4708-BADD-511644EDE9EC}">
      <dsp:nvSpPr>
        <dsp:cNvPr id="0" name=""/>
        <dsp:cNvSpPr/>
      </dsp:nvSpPr>
      <dsp:spPr>
        <a:xfrm>
          <a:off x="0" y="2893318"/>
          <a:ext cx="6949440" cy="0"/>
        </a:xfrm>
        <a:prstGeom prst="line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accent2">
              <a:hueOff val="-1041329"/>
              <a:satOff val="-21631"/>
              <a:lumOff val="-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10B1F4-5C51-4EFC-96E4-82AB920D3612}">
      <dsp:nvSpPr>
        <dsp:cNvPr id="0" name=""/>
        <dsp:cNvSpPr/>
      </dsp:nvSpPr>
      <dsp:spPr>
        <a:xfrm>
          <a:off x="0" y="2893318"/>
          <a:ext cx="6949440" cy="2893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/>
            <a:t>Make a clear record: </a:t>
          </a:r>
          <a:r>
            <a:rPr lang="en-US" sz="3300" kern="1200"/>
            <a:t>Articulate parties’/court’s expectation of what a person has to do to be released. Might help get paroled over a negative recommendation.</a:t>
          </a:r>
        </a:p>
      </dsp:txBody>
      <dsp:txXfrm>
        <a:off x="0" y="2893318"/>
        <a:ext cx="6949440" cy="289331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DDDC0-E675-4C82-AFAF-7AA516B001F5}">
      <dsp:nvSpPr>
        <dsp:cNvPr id="0" name=""/>
        <dsp:cNvSpPr/>
      </dsp:nvSpPr>
      <dsp:spPr>
        <a:xfrm>
          <a:off x="1389887" y="1808"/>
          <a:ext cx="5559552" cy="185353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871" tIns="470797" rIns="107871" bIns="47079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If you have new offense and client already on supervision, email PRO in advance (Emily &amp; David)</a:t>
          </a:r>
        </a:p>
      </dsp:txBody>
      <dsp:txXfrm>
        <a:off x="1389887" y="1808"/>
        <a:ext cx="5559552" cy="1853532"/>
      </dsp:txXfrm>
    </dsp:sp>
    <dsp:sp modelId="{0805CE88-4EB3-48D2-BC40-B71B830B8D1A}">
      <dsp:nvSpPr>
        <dsp:cNvPr id="0" name=""/>
        <dsp:cNvSpPr/>
      </dsp:nvSpPr>
      <dsp:spPr>
        <a:xfrm>
          <a:off x="0" y="1808"/>
          <a:ext cx="1389888" cy="18535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548" tIns="183088" rIns="73548" bIns="183088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Email</a:t>
          </a:r>
        </a:p>
      </dsp:txBody>
      <dsp:txXfrm>
        <a:off x="0" y="1808"/>
        <a:ext cx="1389888" cy="1853532"/>
      </dsp:txXfrm>
    </dsp:sp>
    <dsp:sp modelId="{7F03C730-A356-4386-A128-6E9C92138667}">
      <dsp:nvSpPr>
        <dsp:cNvPr id="0" name=""/>
        <dsp:cNvSpPr/>
      </dsp:nvSpPr>
      <dsp:spPr>
        <a:xfrm>
          <a:off x="1389888" y="1966552"/>
          <a:ext cx="5559552" cy="185353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871" tIns="470797" rIns="107871" bIns="47079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Know that parole/furlough revocation may be much worse than new sentence.</a:t>
          </a:r>
        </a:p>
      </dsp:txBody>
      <dsp:txXfrm>
        <a:off x="1389888" y="1966552"/>
        <a:ext cx="5559552" cy="1853532"/>
      </dsp:txXfrm>
    </dsp:sp>
    <dsp:sp modelId="{C9AED5CC-B23E-48E0-B60D-427D95CAE19A}">
      <dsp:nvSpPr>
        <dsp:cNvPr id="0" name=""/>
        <dsp:cNvSpPr/>
      </dsp:nvSpPr>
      <dsp:spPr>
        <a:xfrm>
          <a:off x="0" y="1966552"/>
          <a:ext cx="1389888" cy="18535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548" tIns="183088" rIns="73548" bIns="183088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Advise</a:t>
          </a:r>
        </a:p>
      </dsp:txBody>
      <dsp:txXfrm>
        <a:off x="0" y="1966552"/>
        <a:ext cx="1389888" cy="1853532"/>
      </dsp:txXfrm>
    </dsp:sp>
    <dsp:sp modelId="{1F975E7B-6728-4123-A5ED-F924F4AA5241}">
      <dsp:nvSpPr>
        <dsp:cNvPr id="0" name=""/>
        <dsp:cNvSpPr/>
      </dsp:nvSpPr>
      <dsp:spPr>
        <a:xfrm>
          <a:off x="1389888" y="3931297"/>
          <a:ext cx="5559552" cy="185353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871" tIns="470797" rIns="107871" bIns="47079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If client calls panicking soon after sentencing, reach out to PRO (Emily &amp; David)</a:t>
          </a:r>
        </a:p>
      </dsp:txBody>
      <dsp:txXfrm>
        <a:off x="1389888" y="3931297"/>
        <a:ext cx="5559552" cy="1853532"/>
      </dsp:txXfrm>
    </dsp:sp>
    <dsp:sp modelId="{06587016-627A-4F99-99CC-3C87030ADF7F}">
      <dsp:nvSpPr>
        <dsp:cNvPr id="0" name=""/>
        <dsp:cNvSpPr/>
      </dsp:nvSpPr>
      <dsp:spPr>
        <a:xfrm>
          <a:off x="0" y="3931297"/>
          <a:ext cx="1389888" cy="18535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548" tIns="183088" rIns="73548" bIns="183088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Reach out</a:t>
          </a:r>
        </a:p>
      </dsp:txBody>
      <dsp:txXfrm>
        <a:off x="0" y="3931297"/>
        <a:ext cx="1389888" cy="185353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550BE-C2F3-4BE0-8EB5-08F445417A4E}">
      <dsp:nvSpPr>
        <dsp:cNvPr id="0" name=""/>
        <dsp:cNvSpPr/>
      </dsp:nvSpPr>
      <dsp:spPr>
        <a:xfrm>
          <a:off x="1261" y="557097"/>
          <a:ext cx="4920393" cy="29522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Promise a client anything but their maximum.</a:t>
          </a:r>
        </a:p>
      </dsp:txBody>
      <dsp:txXfrm>
        <a:off x="1261" y="557097"/>
        <a:ext cx="4920393" cy="2952236"/>
      </dsp:txXfrm>
    </dsp:sp>
    <dsp:sp modelId="{039FBE90-409B-45E4-87D7-54ED52D5EF59}">
      <dsp:nvSpPr>
        <dsp:cNvPr id="0" name=""/>
        <dsp:cNvSpPr/>
      </dsp:nvSpPr>
      <dsp:spPr>
        <a:xfrm>
          <a:off x="5413694" y="557097"/>
          <a:ext cx="4920393" cy="29522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/>
            <a:t>Assume the DOC won’t change all of this tomorrow.</a:t>
          </a:r>
        </a:p>
      </dsp:txBody>
      <dsp:txXfrm>
        <a:off x="5413694" y="557097"/>
        <a:ext cx="4920393" cy="29522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A147B4-AAAD-402D-86CB-0CA546097553}">
      <dsp:nvSpPr>
        <dsp:cNvPr id="0" name=""/>
        <dsp:cNvSpPr/>
      </dsp:nvSpPr>
      <dsp:spPr>
        <a:xfrm>
          <a:off x="1020719" y="1007289"/>
          <a:ext cx="3497440" cy="174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 decision by DOC staff that determines</a:t>
          </a:r>
        </a:p>
      </dsp:txBody>
      <dsp:txXfrm>
        <a:off x="1071937" y="1058507"/>
        <a:ext cx="3395004" cy="1646284"/>
      </dsp:txXfrm>
    </dsp:sp>
    <dsp:sp modelId="{8FDB8A63-09F8-416B-8A7A-E40C63D93289}">
      <dsp:nvSpPr>
        <dsp:cNvPr id="0" name=""/>
        <dsp:cNvSpPr/>
      </dsp:nvSpPr>
      <dsp:spPr>
        <a:xfrm rot="19457599">
          <a:off x="4356226" y="1345889"/>
          <a:ext cx="1722844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1722844" y="3300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5174577" y="1335821"/>
        <a:ext cx="86142" cy="86142"/>
      </dsp:txXfrm>
    </dsp:sp>
    <dsp:sp modelId="{FF7083C1-E6CB-4914-BEEA-4DA2817C8D10}">
      <dsp:nvSpPr>
        <dsp:cNvPr id="0" name=""/>
        <dsp:cNvSpPr/>
      </dsp:nvSpPr>
      <dsp:spPr>
        <a:xfrm>
          <a:off x="5917136" y="1775"/>
          <a:ext cx="3497440" cy="17487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When an incarcerated individual is eligible for release</a:t>
          </a:r>
        </a:p>
      </dsp:txBody>
      <dsp:txXfrm>
        <a:off x="5968354" y="52993"/>
        <a:ext cx="3395004" cy="1646284"/>
      </dsp:txXfrm>
    </dsp:sp>
    <dsp:sp modelId="{DE5BABC6-AD36-4787-B077-BD1B24ED9F9A}">
      <dsp:nvSpPr>
        <dsp:cNvPr id="0" name=""/>
        <dsp:cNvSpPr/>
      </dsp:nvSpPr>
      <dsp:spPr>
        <a:xfrm rot="2142401">
          <a:off x="4356226" y="2351404"/>
          <a:ext cx="1722844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1722844" y="3300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5174577" y="2341335"/>
        <a:ext cx="86142" cy="86142"/>
      </dsp:txXfrm>
    </dsp:sp>
    <dsp:sp modelId="{F9B2318A-938B-46C3-B782-04E4F7035252}">
      <dsp:nvSpPr>
        <dsp:cNvPr id="0" name=""/>
        <dsp:cNvSpPr/>
      </dsp:nvSpPr>
      <dsp:spPr>
        <a:xfrm>
          <a:off x="5917136" y="2012803"/>
          <a:ext cx="3497440" cy="17487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What that individual must do for release</a:t>
          </a:r>
        </a:p>
      </dsp:txBody>
      <dsp:txXfrm>
        <a:off x="5968354" y="2064021"/>
        <a:ext cx="3395004" cy="1646284"/>
      </dsp:txXfrm>
    </dsp:sp>
    <dsp:sp modelId="{827C711F-7B78-46AC-AA12-9270862BCD4B}">
      <dsp:nvSpPr>
        <dsp:cNvPr id="0" name=""/>
        <dsp:cNvSpPr/>
      </dsp:nvSpPr>
      <dsp:spPr>
        <a:xfrm>
          <a:off x="1090808" y="2962236"/>
          <a:ext cx="3497440" cy="17487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Central/Local</a:t>
          </a:r>
        </a:p>
      </dsp:txBody>
      <dsp:txXfrm>
        <a:off x="1142026" y="3013454"/>
        <a:ext cx="3395004" cy="16462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BCED8-2B76-4620-8117-60E54E7E0DAF}">
      <dsp:nvSpPr>
        <dsp:cNvPr id="0" name=""/>
        <dsp:cNvSpPr/>
      </dsp:nvSpPr>
      <dsp:spPr>
        <a:xfrm>
          <a:off x="0" y="23003"/>
          <a:ext cx="6949440" cy="77318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Risk assessments (ORAS, specialized)</a:t>
          </a:r>
          <a:endParaRPr lang="en-US" sz="1900" kern="1200" dirty="0"/>
        </a:p>
      </dsp:txBody>
      <dsp:txXfrm>
        <a:off x="37744" y="60747"/>
        <a:ext cx="6873952" cy="697699"/>
      </dsp:txXfrm>
    </dsp:sp>
    <dsp:sp modelId="{3DB8F530-6EFA-4705-98D2-046CD0669360}">
      <dsp:nvSpPr>
        <dsp:cNvPr id="0" name=""/>
        <dsp:cNvSpPr/>
      </dsp:nvSpPr>
      <dsp:spPr>
        <a:xfrm>
          <a:off x="0" y="850911"/>
          <a:ext cx="6949440" cy="773187"/>
        </a:xfrm>
        <a:prstGeom prst="roundRect">
          <a:avLst/>
        </a:prstGeom>
        <a:solidFill>
          <a:schemeClr val="accent2">
            <a:hueOff val="-173555"/>
            <a:satOff val="-3605"/>
            <a:lumOff val="-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Community release is/is not recommended and when (interrupt)</a:t>
          </a:r>
          <a:endParaRPr lang="en-US" sz="1900" kern="1200" dirty="0"/>
        </a:p>
      </dsp:txBody>
      <dsp:txXfrm>
        <a:off x="37744" y="888655"/>
        <a:ext cx="6873952" cy="697699"/>
      </dsp:txXfrm>
    </dsp:sp>
    <dsp:sp modelId="{ADC276D8-155A-4B5C-8885-E844E809FA37}">
      <dsp:nvSpPr>
        <dsp:cNvPr id="0" name=""/>
        <dsp:cNvSpPr/>
      </dsp:nvSpPr>
      <dsp:spPr>
        <a:xfrm>
          <a:off x="0" y="1678818"/>
          <a:ext cx="6949440" cy="773187"/>
        </a:xfrm>
        <a:prstGeom prst="roundRect">
          <a:avLst/>
        </a:prstGeom>
        <a:solidFill>
          <a:schemeClr val="accent2">
            <a:hueOff val="-347110"/>
            <a:satOff val="-7210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Recommending programming</a:t>
          </a:r>
          <a:endParaRPr lang="en-US" sz="1900" kern="1200" dirty="0"/>
        </a:p>
      </dsp:txBody>
      <dsp:txXfrm>
        <a:off x="37744" y="1716562"/>
        <a:ext cx="6873952" cy="697699"/>
      </dsp:txXfrm>
    </dsp:sp>
    <dsp:sp modelId="{F46FF076-8E62-4940-BE6D-DE4D828104E0}">
      <dsp:nvSpPr>
        <dsp:cNvPr id="0" name=""/>
        <dsp:cNvSpPr/>
      </dsp:nvSpPr>
      <dsp:spPr>
        <a:xfrm>
          <a:off x="0" y="2506725"/>
          <a:ext cx="6949440" cy="773187"/>
        </a:xfrm>
        <a:prstGeom prst="roundRect">
          <a:avLst/>
        </a:prstGeom>
        <a:solidFill>
          <a:schemeClr val="accent2">
            <a:hueOff val="-520665"/>
            <a:satOff val="-10816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Release sensitive notification (RSN)</a:t>
          </a:r>
          <a:endParaRPr lang="en-US" sz="1900" kern="1200" dirty="0"/>
        </a:p>
      </dsp:txBody>
      <dsp:txXfrm>
        <a:off x="37744" y="2544469"/>
        <a:ext cx="6873952" cy="697699"/>
      </dsp:txXfrm>
    </dsp:sp>
    <dsp:sp modelId="{0183A3A5-BB0D-44B8-8C1D-92816DFA9594}">
      <dsp:nvSpPr>
        <dsp:cNvPr id="0" name=""/>
        <dsp:cNvSpPr/>
      </dsp:nvSpPr>
      <dsp:spPr>
        <a:xfrm>
          <a:off x="0" y="3334632"/>
          <a:ext cx="6949440" cy="773187"/>
        </a:xfrm>
        <a:prstGeom prst="roundRect">
          <a:avLst/>
        </a:prstGeom>
        <a:solidFill>
          <a:schemeClr val="accent2">
            <a:hueOff val="-694219"/>
            <a:satOff val="-14421"/>
            <a:lumOff val="-39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Risk containment</a:t>
          </a:r>
          <a:endParaRPr lang="en-US" sz="1900" kern="1200" dirty="0"/>
        </a:p>
      </dsp:txBody>
      <dsp:txXfrm>
        <a:off x="37744" y="3372376"/>
        <a:ext cx="6873952" cy="697699"/>
      </dsp:txXfrm>
    </dsp:sp>
    <dsp:sp modelId="{FC434299-84BA-4A70-A394-8D86C9D3A3A3}">
      <dsp:nvSpPr>
        <dsp:cNvPr id="0" name=""/>
        <dsp:cNvSpPr/>
      </dsp:nvSpPr>
      <dsp:spPr>
        <a:xfrm>
          <a:off x="0" y="4162539"/>
          <a:ext cx="6949440" cy="773187"/>
        </a:xfrm>
        <a:prstGeom prst="roundRect">
          <a:avLst/>
        </a:prstGeom>
        <a:solidFill>
          <a:schemeClr val="accent2">
            <a:hueOff val="-867774"/>
            <a:satOff val="-18026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Special release requirements (e.g., transitional housing)</a:t>
          </a:r>
          <a:endParaRPr lang="en-US" sz="1900" kern="1200"/>
        </a:p>
      </dsp:txBody>
      <dsp:txXfrm>
        <a:off x="37744" y="4200283"/>
        <a:ext cx="6873952" cy="697699"/>
      </dsp:txXfrm>
    </dsp:sp>
    <dsp:sp modelId="{8C74AD36-5C21-43B9-9073-A979B879216B}">
      <dsp:nvSpPr>
        <dsp:cNvPr id="0" name=""/>
        <dsp:cNvSpPr/>
      </dsp:nvSpPr>
      <dsp:spPr>
        <a:xfrm>
          <a:off x="0" y="4990446"/>
          <a:ext cx="6949440" cy="773187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Positive/negative parole recommendation</a:t>
          </a:r>
          <a:endParaRPr lang="en-US" sz="1900" kern="1200"/>
        </a:p>
      </dsp:txBody>
      <dsp:txXfrm>
        <a:off x="37744" y="5028190"/>
        <a:ext cx="6873952" cy="6976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449F6-53D9-434C-BE0B-2D20B0227199}">
      <dsp:nvSpPr>
        <dsp:cNvPr id="0" name=""/>
        <dsp:cNvSpPr/>
      </dsp:nvSpPr>
      <dsp:spPr>
        <a:xfrm>
          <a:off x="0" y="0"/>
          <a:ext cx="7284720" cy="126429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9 different screening tools</a:t>
          </a:r>
        </a:p>
      </dsp:txBody>
      <dsp:txXfrm>
        <a:off x="61718" y="61718"/>
        <a:ext cx="7161284" cy="1140862"/>
      </dsp:txXfrm>
    </dsp:sp>
    <dsp:sp modelId="{29B3C3DC-81A1-492F-84E6-040048D559F4}">
      <dsp:nvSpPr>
        <dsp:cNvPr id="0" name=""/>
        <dsp:cNvSpPr/>
      </dsp:nvSpPr>
      <dsp:spPr>
        <a:xfrm>
          <a:off x="0" y="1276821"/>
          <a:ext cx="7284720" cy="126429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Assess the risks and needs of offenders at various points in the criminal justice system</a:t>
          </a:r>
        </a:p>
      </dsp:txBody>
      <dsp:txXfrm>
        <a:off x="61718" y="1338539"/>
        <a:ext cx="7161284" cy="1140862"/>
      </dsp:txXfrm>
    </dsp:sp>
    <dsp:sp modelId="{4694C073-6C84-4DA0-9DB9-F8C2456294C3}">
      <dsp:nvSpPr>
        <dsp:cNvPr id="0" name=""/>
        <dsp:cNvSpPr/>
      </dsp:nvSpPr>
      <dsp:spPr>
        <a:xfrm>
          <a:off x="0" y="2552721"/>
          <a:ext cx="7284720" cy="126429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Low/Medium/High Risk</a:t>
          </a:r>
        </a:p>
      </dsp:txBody>
      <dsp:txXfrm>
        <a:off x="61718" y="2614439"/>
        <a:ext cx="7161284" cy="11408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A6E282-3AAF-44BF-A036-C3999431495D}">
      <dsp:nvSpPr>
        <dsp:cNvPr id="0" name=""/>
        <dsp:cNvSpPr/>
      </dsp:nvSpPr>
      <dsp:spPr>
        <a:xfrm>
          <a:off x="0" y="56350"/>
          <a:ext cx="6949440" cy="10725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Criminal History</a:t>
          </a:r>
        </a:p>
      </dsp:txBody>
      <dsp:txXfrm>
        <a:off x="52359" y="108709"/>
        <a:ext cx="6844722" cy="967861"/>
      </dsp:txXfrm>
    </dsp:sp>
    <dsp:sp modelId="{52C74331-9E6B-4275-8560-9ED97DF3A4EA}">
      <dsp:nvSpPr>
        <dsp:cNvPr id="0" name=""/>
        <dsp:cNvSpPr/>
      </dsp:nvSpPr>
      <dsp:spPr>
        <a:xfrm>
          <a:off x="0" y="1206690"/>
          <a:ext cx="6949440" cy="1072579"/>
        </a:xfrm>
        <a:prstGeom prst="roundRect">
          <a:avLst/>
        </a:prstGeom>
        <a:solidFill>
          <a:schemeClr val="accent2">
            <a:hueOff val="-260332"/>
            <a:satOff val="-5408"/>
            <a:lumOff val="-1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Education, Employment, and Financial Situation</a:t>
          </a:r>
        </a:p>
      </dsp:txBody>
      <dsp:txXfrm>
        <a:off x="52359" y="1259049"/>
        <a:ext cx="6844722" cy="967861"/>
      </dsp:txXfrm>
    </dsp:sp>
    <dsp:sp modelId="{6C7FAE15-7F7C-4A4C-A194-ABD41F265F55}">
      <dsp:nvSpPr>
        <dsp:cNvPr id="0" name=""/>
        <dsp:cNvSpPr/>
      </dsp:nvSpPr>
      <dsp:spPr>
        <a:xfrm>
          <a:off x="0" y="2357029"/>
          <a:ext cx="6949440" cy="1072579"/>
        </a:xfrm>
        <a:prstGeom prst="roundRect">
          <a:avLst/>
        </a:prstGeom>
        <a:solidFill>
          <a:schemeClr val="accent2">
            <a:hueOff val="-520665"/>
            <a:satOff val="-10816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Family and Social Support</a:t>
          </a:r>
        </a:p>
      </dsp:txBody>
      <dsp:txXfrm>
        <a:off x="52359" y="2409388"/>
        <a:ext cx="6844722" cy="967861"/>
      </dsp:txXfrm>
    </dsp:sp>
    <dsp:sp modelId="{EF33F5D7-A3FD-45FF-9E92-3D420B4F2D3B}">
      <dsp:nvSpPr>
        <dsp:cNvPr id="0" name=""/>
        <dsp:cNvSpPr/>
      </dsp:nvSpPr>
      <dsp:spPr>
        <a:xfrm>
          <a:off x="0" y="3507368"/>
          <a:ext cx="6949440" cy="1072579"/>
        </a:xfrm>
        <a:prstGeom prst="roundRect">
          <a:avLst/>
        </a:prstGeom>
        <a:solidFill>
          <a:schemeClr val="accent2">
            <a:hueOff val="-780997"/>
            <a:satOff val="-16223"/>
            <a:lumOff val="-4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Substance Abuse and Mental Health</a:t>
          </a:r>
        </a:p>
      </dsp:txBody>
      <dsp:txXfrm>
        <a:off x="52359" y="3559727"/>
        <a:ext cx="6844722" cy="967861"/>
      </dsp:txXfrm>
    </dsp:sp>
    <dsp:sp modelId="{BF211896-AC7C-46C0-AA9D-16003B333CCF}">
      <dsp:nvSpPr>
        <dsp:cNvPr id="0" name=""/>
        <dsp:cNvSpPr/>
      </dsp:nvSpPr>
      <dsp:spPr>
        <a:xfrm>
          <a:off x="0" y="4657707"/>
          <a:ext cx="6949440" cy="1072579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Criminal Attitudes and Behaviors</a:t>
          </a:r>
        </a:p>
      </dsp:txBody>
      <dsp:txXfrm>
        <a:off x="52359" y="4710066"/>
        <a:ext cx="6844722" cy="9678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163EF-B4A0-4093-8A1A-7F3FB9D588D7}">
      <dsp:nvSpPr>
        <dsp:cNvPr id="0" name=""/>
        <dsp:cNvSpPr/>
      </dsp:nvSpPr>
      <dsp:spPr>
        <a:xfrm>
          <a:off x="0" y="116008"/>
          <a:ext cx="6949440" cy="17901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Number of Prior Adult Felony Convictions</a:t>
          </a:r>
        </a:p>
      </dsp:txBody>
      <dsp:txXfrm>
        <a:off x="87385" y="203393"/>
        <a:ext cx="6774670" cy="1615330"/>
      </dsp:txXfrm>
    </dsp:sp>
    <dsp:sp modelId="{ACAED38A-61DD-4C97-95FD-9232C014A6F4}">
      <dsp:nvSpPr>
        <dsp:cNvPr id="0" name=""/>
        <dsp:cNvSpPr/>
      </dsp:nvSpPr>
      <dsp:spPr>
        <a:xfrm>
          <a:off x="0" y="1998269"/>
          <a:ext cx="6949440" cy="1790100"/>
        </a:xfrm>
        <a:prstGeom prst="roundRect">
          <a:avLst/>
        </a:prstGeom>
        <a:solidFill>
          <a:schemeClr val="accent2">
            <a:hueOff val="-520665"/>
            <a:satOff val="-10816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Employed at Time of Arrest</a:t>
          </a:r>
          <a:br>
            <a:rPr lang="en-US" sz="3200" kern="1200"/>
          </a:br>
          <a:r>
            <a:rPr lang="en-US" sz="3200" kern="1200"/>
            <a:t>Ever Expelled from Suspended from School</a:t>
          </a:r>
        </a:p>
      </dsp:txBody>
      <dsp:txXfrm>
        <a:off x="87385" y="2085654"/>
        <a:ext cx="6774670" cy="1615330"/>
      </dsp:txXfrm>
    </dsp:sp>
    <dsp:sp modelId="{FCB75EA4-4572-4FEF-8F3D-C8D1FF995A78}">
      <dsp:nvSpPr>
        <dsp:cNvPr id="0" name=""/>
        <dsp:cNvSpPr/>
      </dsp:nvSpPr>
      <dsp:spPr>
        <a:xfrm>
          <a:off x="0" y="3880529"/>
          <a:ext cx="6949440" cy="1790100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Level of Satisfaction with Support from Family</a:t>
          </a:r>
          <a:br>
            <a:rPr lang="en-US" sz="3200" kern="1200" dirty="0"/>
          </a:br>
          <a:r>
            <a:rPr lang="en-US" sz="3200" kern="1200" dirty="0"/>
            <a:t>Feels Lack of Control Over Events</a:t>
          </a:r>
        </a:p>
      </dsp:txBody>
      <dsp:txXfrm>
        <a:off x="87385" y="3967914"/>
        <a:ext cx="6774670" cy="16153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E813B9-FEFA-47F5-81B8-67F87DA678E9}">
      <dsp:nvSpPr>
        <dsp:cNvPr id="0" name=""/>
        <dsp:cNvSpPr/>
      </dsp:nvSpPr>
      <dsp:spPr>
        <a:xfrm>
          <a:off x="637127" y="994"/>
          <a:ext cx="3883326" cy="24659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BD10D4-3C2C-4E34-ACA4-F796926132A6}">
      <dsp:nvSpPr>
        <dsp:cNvPr id="0" name=""/>
        <dsp:cNvSpPr/>
      </dsp:nvSpPr>
      <dsp:spPr>
        <a:xfrm>
          <a:off x="1068608" y="410901"/>
          <a:ext cx="3883326" cy="24659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/>
            <a:t>Becomes a label: “Mr. X is a high-risk offender”</a:t>
          </a:r>
        </a:p>
      </dsp:txBody>
      <dsp:txXfrm>
        <a:off x="1140832" y="483125"/>
        <a:ext cx="3738878" cy="2321464"/>
      </dsp:txXfrm>
    </dsp:sp>
    <dsp:sp modelId="{4A6D1429-5C6A-4145-A90C-9829FBD31872}">
      <dsp:nvSpPr>
        <dsp:cNvPr id="0" name=""/>
        <dsp:cNvSpPr/>
      </dsp:nvSpPr>
      <dsp:spPr>
        <a:xfrm>
          <a:off x="5383415" y="994"/>
          <a:ext cx="3883326" cy="24659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836C37-A896-49DB-91CE-DB7DF171D4D8}">
      <dsp:nvSpPr>
        <dsp:cNvPr id="0" name=""/>
        <dsp:cNvSpPr/>
      </dsp:nvSpPr>
      <dsp:spPr>
        <a:xfrm>
          <a:off x="5814896" y="410901"/>
          <a:ext cx="3883326" cy="24659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/>
            <a:t>Determines the interrupt if you return to custody from furlough or parole</a:t>
          </a:r>
        </a:p>
      </dsp:txBody>
      <dsp:txXfrm>
        <a:off x="5887120" y="483125"/>
        <a:ext cx="3738878" cy="232146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FA089F-8CFC-4E23-B4BF-7BC163966EBA}">
      <dsp:nvSpPr>
        <dsp:cNvPr id="0" name=""/>
        <dsp:cNvSpPr/>
      </dsp:nvSpPr>
      <dsp:spPr>
        <a:xfrm>
          <a:off x="1261" y="393494"/>
          <a:ext cx="4428354" cy="2812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D4B7B-16A2-4819-A11B-DBF1B0F4808B}">
      <dsp:nvSpPr>
        <dsp:cNvPr id="0" name=""/>
        <dsp:cNvSpPr/>
      </dsp:nvSpPr>
      <dsp:spPr>
        <a:xfrm>
          <a:off x="493301" y="860931"/>
          <a:ext cx="4428354" cy="2812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When the risk of harm posed by an incarcerated individual cannot be mitigated in the community, the </a:t>
          </a:r>
          <a:r>
            <a:rPr lang="en-US" sz="1900" u="sng" kern="1200"/>
            <a:t>DOC may refrain from releasing the individual</a:t>
          </a:r>
          <a:r>
            <a:rPr lang="en-US" sz="1900" kern="1200"/>
            <a:t>, while under the DOC’s discretion, and </a:t>
          </a:r>
          <a:r>
            <a:rPr lang="en-US" sz="1900" u="sng" kern="1200"/>
            <a:t>use incarceration to contain the risk until it can be appropriately managed in the community</a:t>
          </a:r>
          <a:r>
            <a:rPr lang="en-US" sz="1900" kern="1200"/>
            <a:t>.</a:t>
          </a:r>
        </a:p>
      </dsp:txBody>
      <dsp:txXfrm>
        <a:off x="575662" y="943292"/>
        <a:ext cx="4263632" cy="2647282"/>
      </dsp:txXfrm>
    </dsp:sp>
    <dsp:sp modelId="{8FA29CB3-1D0F-4FFF-8618-1B81C75939DC}">
      <dsp:nvSpPr>
        <dsp:cNvPr id="0" name=""/>
        <dsp:cNvSpPr/>
      </dsp:nvSpPr>
      <dsp:spPr>
        <a:xfrm>
          <a:off x="5413694" y="393494"/>
          <a:ext cx="4428354" cy="2812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C7D15C-16CF-427B-B28F-F959D4B14667}">
      <dsp:nvSpPr>
        <dsp:cNvPr id="0" name=""/>
        <dsp:cNvSpPr/>
      </dsp:nvSpPr>
      <dsp:spPr>
        <a:xfrm>
          <a:off x="5905734" y="860931"/>
          <a:ext cx="4428354" cy="2812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Used to “identify individuals who pose a risk of dangerousness to the community if released.”</a:t>
          </a:r>
        </a:p>
      </dsp:txBody>
      <dsp:txXfrm>
        <a:off x="5988095" y="943292"/>
        <a:ext cx="4263632" cy="26472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290C3-E82E-4189-A5A1-A97D06E281CE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802DC-1293-4232-AD81-19C83994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03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 going to talk about detainees – pretrial. So, 3 ways come into facility: new sentence after charge or VOP, furlough, parole. Briefly state difference between parole and furlough.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2802DC-1293-4232-AD81-19C83994B6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04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2802DC-1293-4232-AD81-19C83994B6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97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167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93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55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4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03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54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12/4/2025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69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12/4/2025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76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12/4/2025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515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48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8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98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doc.vermont.gov/" TargetMode="External"/><Relationship Id="rId3" Type="http://schemas.openxmlformats.org/officeDocument/2006/relationships/diagramLayout" Target="../diagrams/layout8.xml"/><Relationship Id="rId7" Type="http://schemas.openxmlformats.org/officeDocument/2006/relationships/image" Target="../media/image6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hyperlink" Target="https://doc.vermont.gov/" TargetMode="Externa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hyperlink" Target="https://doc.vermont.gov/" TargetMode="Externa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doc.vermont.gov/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5E5473D2-DD46-DFAF-84EC-264D6CE58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DD4CEE-FBF2-9014-D05F-82789A7E6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3394" y="1585762"/>
            <a:ext cx="3788767" cy="2811737"/>
          </a:xfrm>
        </p:spPr>
        <p:txBody>
          <a:bodyPr>
            <a:normAutofit/>
          </a:bodyPr>
          <a:lstStyle/>
          <a:p>
            <a:pPr algn="l"/>
            <a:r>
              <a:rPr lang="en-US" sz="3700" dirty="0"/>
              <a:t>Decoding the DOC </a:t>
            </a:r>
            <a:br>
              <a:rPr lang="en-US" sz="3700" dirty="0"/>
            </a:br>
            <a:r>
              <a:rPr lang="en-US" sz="3700" dirty="0"/>
              <a:t>in the Age of Risk Containment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1E9D2F40-84FA-3E4C-53DE-5F2200FDE4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3395" y="4524046"/>
            <a:ext cx="3614857" cy="1319951"/>
          </a:xfrm>
        </p:spPr>
        <p:txBody>
          <a:bodyPr>
            <a:normAutofit/>
          </a:bodyPr>
          <a:lstStyle/>
          <a:p>
            <a:pPr algn="l"/>
            <a:r>
              <a:rPr lang="en-US" b="1"/>
              <a:t>Part 1: Breaking Down the Jargon</a:t>
            </a:r>
          </a:p>
        </p:txBody>
      </p:sp>
      <p:pic>
        <p:nvPicPr>
          <p:cNvPr id="4" name="Picture 3" descr="Shape, circle">
            <a:extLst>
              <a:ext uri="{FF2B5EF4-FFF2-40B4-BE49-F238E27FC236}">
                <a16:creationId xmlns:a16="http://schemas.microsoft.com/office/drawing/2014/main" id="{F8F4F823-7842-F04D-A4AB-00B6E0631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5" r="10434" b="-1"/>
          <a:stretch>
            <a:fillRect/>
          </a:stretch>
        </p:blipFill>
        <p:spPr>
          <a:xfrm>
            <a:off x="2" y="10"/>
            <a:ext cx="736775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92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207B083-EAC0-A5BB-C369-C9589EC7F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2816A9-1168-6639-04A5-AE6ABD9E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603504"/>
            <a:ext cx="10872216" cy="1527048"/>
          </a:xfrm>
        </p:spPr>
        <p:txBody>
          <a:bodyPr anchor="b">
            <a:normAutofit/>
          </a:bodyPr>
          <a:lstStyle/>
          <a:p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br>
              <a:rPr lang="en-US" sz="1200" dirty="0"/>
            </a:br>
            <a:endParaRPr lang="en-US" sz="1200" dirty="0"/>
          </a:p>
        </p:txBody>
      </p:sp>
      <p:pic>
        <p:nvPicPr>
          <p:cNvPr id="4" name="Picture 3" descr="A close-up of a logo&#10;&#10;AI-generated content may be incorrect.">
            <a:extLst>
              <a:ext uri="{FF2B5EF4-FFF2-40B4-BE49-F238E27FC236}">
                <a16:creationId xmlns:a16="http://schemas.microsoft.com/office/drawing/2014/main" id="{60A3B150-A8F0-3425-77D7-3D31982E7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77" y="603504"/>
            <a:ext cx="7647316" cy="1682409"/>
          </a:xfrm>
          <a:prstGeom prst="rect">
            <a:avLst/>
          </a:prstGeom>
        </p:spPr>
      </p:pic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75ABAD59-57E2-76A6-0BE2-282F715019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9640836"/>
              </p:ext>
            </p:extLst>
          </p:nvPr>
        </p:nvGraphicFramePr>
        <p:xfrm>
          <a:off x="4500880" y="2507624"/>
          <a:ext cx="7284720" cy="3817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6964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FE43E6-4484-C842-BC87-42D3AD21B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US" sz="4000"/>
              <a:t>Types of Information/</a:t>
            </a:r>
            <a:br>
              <a:rPr lang="en-US" sz="4000"/>
            </a:br>
            <a:r>
              <a:rPr lang="en-US" sz="4000"/>
              <a:t>Categories:</a:t>
            </a:r>
            <a:br>
              <a:rPr lang="en-US" sz="4000"/>
            </a:br>
            <a:br>
              <a:rPr lang="en-US" sz="4000"/>
            </a:br>
            <a:endParaRPr lang="en-US" sz="4000"/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EA3D765C-3611-E49F-F414-DFC6323078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9886922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096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00006E-FAC9-582A-ACA7-144CA7D42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US" sz="4000" dirty="0"/>
              <a:t>Clear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Less Clear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Unclear 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0BF9FB38-2C4B-40D8-9445-C6FF9EA9C8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58985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9367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46C851-E1CB-7134-1679-C0E8BC538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 fontScale="90000"/>
          </a:bodyPr>
          <a:lstStyle/>
          <a:p>
            <a:pPr algn="ctr"/>
            <a:br>
              <a:rPr lang="en-US" sz="900" dirty="0"/>
            </a:br>
            <a:r>
              <a:rPr lang="en-US" sz="4000" dirty="0"/>
              <a:t>Implications of the ORAS</a:t>
            </a:r>
            <a:br>
              <a:rPr lang="en-US" sz="3300" dirty="0"/>
            </a:br>
            <a:br>
              <a:rPr lang="en-US" sz="900" dirty="0"/>
            </a:br>
            <a:br>
              <a:rPr lang="en-US" sz="900" dirty="0"/>
            </a:br>
            <a:br>
              <a:rPr lang="en-US" sz="900" dirty="0"/>
            </a:br>
            <a:br>
              <a:rPr lang="en-US" sz="900" dirty="0"/>
            </a:br>
            <a:br>
              <a:rPr lang="en-US" sz="900" dirty="0"/>
            </a:br>
            <a:br>
              <a:rPr lang="en-US" sz="900" dirty="0"/>
            </a:br>
            <a:br>
              <a:rPr lang="en-US" sz="900" dirty="0"/>
            </a:br>
            <a:br>
              <a:rPr lang="en-US" sz="900" dirty="0"/>
            </a:br>
            <a:endParaRPr lang="en-US" sz="900" dirty="0"/>
          </a:p>
        </p:txBody>
      </p:sp>
      <p:graphicFrame>
        <p:nvGraphicFramePr>
          <p:cNvPr id="15" name="Content Placeholder 7">
            <a:extLst>
              <a:ext uri="{FF2B5EF4-FFF2-40B4-BE49-F238E27FC236}">
                <a16:creationId xmlns:a16="http://schemas.microsoft.com/office/drawing/2014/main" id="{615612DA-837B-5DFF-D152-B131FABF70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1210536"/>
              </p:ext>
            </p:extLst>
          </p:nvPr>
        </p:nvGraphicFramePr>
        <p:xfrm>
          <a:off x="819664" y="1114769"/>
          <a:ext cx="10335350" cy="2877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1C1DF935-C849-BDB3-AE43-C662AC7A00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664" y="4114800"/>
            <a:ext cx="11094403" cy="21224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F5DDDD-BE88-2B2B-A2A5-C78F5338D6C5}"/>
              </a:ext>
            </a:extLst>
          </p:cNvPr>
          <p:cNvSpPr txBox="1"/>
          <p:nvPr/>
        </p:nvSpPr>
        <p:spPr>
          <a:xfrm>
            <a:off x="1599937" y="6333892"/>
            <a:ext cx="9575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8"/>
              </a:rPr>
              <a:t>https://doc.vermont.gov/</a:t>
            </a:r>
            <a:r>
              <a:rPr lang="en-US" dirty="0"/>
              <a:t> &gt; Policy Documents &gt; Response to Furlough Violations (430.11)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125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1D26FF-107A-FC16-E5AE-CBB704623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DOC Risk Containment Policy</a:t>
            </a:r>
            <a:br>
              <a:rPr lang="en-US" dirty="0"/>
            </a:br>
            <a:r>
              <a:rPr lang="en-US" dirty="0"/>
              <a:t>Purpose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1B5D6365-06DB-11FA-596B-1FDC17307E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7422433"/>
              </p:ext>
            </p:extLst>
          </p:nvPr>
        </p:nvGraphicFramePr>
        <p:xfrm>
          <a:off x="930876" y="203780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10990C1-51A7-40D2-DFE6-2BE2C5810A40}"/>
              </a:ext>
            </a:extLst>
          </p:cNvPr>
          <p:cNvSpPr txBox="1"/>
          <p:nvPr/>
        </p:nvSpPr>
        <p:spPr>
          <a:xfrm>
            <a:off x="1767897" y="5986194"/>
            <a:ext cx="8760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7"/>
              </a:rPr>
              <a:t>https://doc.vermont.gov/</a:t>
            </a:r>
            <a:r>
              <a:rPr lang="en-US" dirty="0"/>
              <a:t> &gt; Policy Documents &gt; Risk Containment Policy (371.10)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259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DB863-71C6-F9B9-0E1A-87BFD267A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286" y="548639"/>
            <a:ext cx="8997189" cy="45719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dirty="0"/>
              <a:t>Identifying Individuals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81A470-DE7C-7730-21B7-74B11FD280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5116129"/>
              </p:ext>
            </p:extLst>
          </p:nvPr>
        </p:nvGraphicFramePr>
        <p:xfrm>
          <a:off x="936562" y="1395784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6439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9D5EDE-E1C5-0F5E-4A49-FFA42D9E8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US" sz="4000" dirty="0"/>
              <a:t>Who is eligible?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Prong 1: Type of Conviction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98C6021-3E1A-61BB-5E5F-832591E60D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2646692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7887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64D2207-AA67-DAD1-D42E-7A07328C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547F04-2208-BA39-DF41-CB41E6CB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3657600" cy="3867497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Prong 2: Behavioral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“Individual constitutes a threat to the life, safety, or physical or mental well being of others.”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9EF2D10-25DF-A26B-C2C6-0474E0187F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315782"/>
              </p:ext>
            </p:extLst>
          </p:nvPr>
        </p:nvGraphicFramePr>
        <p:xfrm>
          <a:off x="5013849" y="548637"/>
          <a:ext cx="6561437" cy="5760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0229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F40A5D-0BC6-1F99-3737-9A04A2C4D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What DOC relies on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B1487A8-0013-548D-00FF-439268F635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0653643"/>
              </p:ext>
            </p:extLst>
          </p:nvPr>
        </p:nvGraphicFramePr>
        <p:xfrm>
          <a:off x="930876" y="203780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0459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CEC3F-B480-6933-52B3-3494B6B96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523" y="548640"/>
            <a:ext cx="10653578" cy="113225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Decision &amp; Notice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5F685C79-CDF0-3402-8809-22962A66D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7185" y="2390169"/>
            <a:ext cx="10205527" cy="278054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FFC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810E49-60B0-9F70-2886-2BDD1C589564}"/>
              </a:ext>
            </a:extLst>
          </p:cNvPr>
          <p:cNvSpPr txBox="1"/>
          <p:nvPr/>
        </p:nvSpPr>
        <p:spPr>
          <a:xfrm>
            <a:off x="2359678" y="1584753"/>
            <a:ext cx="7178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Must notify individual of the “specific reasons”:</a:t>
            </a:r>
          </a:p>
        </p:txBody>
      </p:sp>
    </p:spTree>
    <p:extLst>
      <p:ext uri="{BB962C8B-B14F-4D97-AF65-F5344CB8AC3E}">
        <p14:creationId xmlns:p14="http://schemas.microsoft.com/office/powerpoint/2010/main" val="408211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04B8143-3907-5396-F19C-4EDBFE8DE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829F3B-C4FE-3246-5E21-F46FF7589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77128"/>
            <a:ext cx="11019513" cy="644528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A Simple Question: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78EAF-4199-E4E5-15DE-DB4B6F882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021656"/>
            <a:ext cx="11019514" cy="50613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b="1" dirty="0"/>
              <a:t>“Client came back to jail for an 89-day furlough interrupt. When he was ready for release to CJC housing, he was re-case staffed and </a:t>
            </a:r>
            <a:r>
              <a:rPr lang="en-US" sz="2600" b="1" dirty="0" err="1"/>
              <a:t>RSNed</a:t>
            </a:r>
            <a:r>
              <a:rPr lang="en-US" sz="2600" b="1" dirty="0"/>
              <a:t>. Two months later, he was case staffed again and risk contained. I’m not sure if he filed a 74 or if he can do that now because his original interrupt was less than 90 days. Maybe he should just grieve and file a 75. It also might make sense talk to the </a:t>
            </a:r>
            <a:r>
              <a:rPr lang="en-US" sz="2600" b="1" dirty="0" err="1"/>
              <a:t>Appellates</a:t>
            </a:r>
            <a:r>
              <a:rPr lang="en-US" sz="2600" b="1" dirty="0"/>
              <a:t> about a PCR to see if he can somehow get resentenced to a split. He’s going to see the Board next month, but with a negative recommendation, high ORAS, and no release planning help from DOC, I don’t see him getting out, even if Dean is on the panel. He would also probably get stuck on Condition 16. Ideas?”</a:t>
            </a:r>
          </a:p>
        </p:txBody>
      </p:sp>
    </p:spTree>
    <p:extLst>
      <p:ext uri="{BB962C8B-B14F-4D97-AF65-F5344CB8AC3E}">
        <p14:creationId xmlns:p14="http://schemas.microsoft.com/office/powerpoint/2010/main" val="2847388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5B9334-3E03-4CA7-3616-4D3C9DC2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B4499D-F546-A7CC-9E64-E799FB82C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856" y="548640"/>
            <a:ext cx="9162288" cy="113225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Review of Risk Containment Classification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33C9CFD-4AD0-2E54-5580-BFB9F80EE2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478624"/>
              </p:ext>
            </p:extLst>
          </p:nvPr>
        </p:nvGraphicFramePr>
        <p:xfrm>
          <a:off x="1514856" y="1442773"/>
          <a:ext cx="9162288" cy="3776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67A86B6-9051-A4DC-60F2-61574BDD7F50}"/>
              </a:ext>
            </a:extLst>
          </p:cNvPr>
          <p:cNvSpPr txBox="1"/>
          <p:nvPr/>
        </p:nvSpPr>
        <p:spPr>
          <a:xfrm>
            <a:off x="454872" y="5219700"/>
            <a:ext cx="115339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 the meantime: </a:t>
            </a:r>
          </a:p>
          <a:p>
            <a:r>
              <a:rPr lang="en-US" sz="2400" b="1" dirty="0"/>
              <a:t>- No help with release planning (applications for transitional housing, ICOTS) </a:t>
            </a:r>
          </a:p>
          <a:p>
            <a:r>
              <a:rPr lang="en-US" sz="2400" b="1" dirty="0"/>
              <a:t>- Negative parole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1421477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577890-1C67-C39E-2089-D3C481E64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386715"/>
            <a:ext cx="2781132" cy="5788152"/>
          </a:xfrm>
        </p:spPr>
        <p:txBody>
          <a:bodyPr anchor="ctr">
            <a:noAutofit/>
          </a:bodyPr>
          <a:lstStyle/>
          <a:p>
            <a:r>
              <a:rPr lang="en-US" sz="2000" dirty="0"/>
              <a:t>Release Sensitive Notification (RSN)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en-US" sz="20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4D22A47-5944-72C0-5298-E7FE0F1BA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7758107"/>
              </p:ext>
            </p:extLst>
          </p:nvPr>
        </p:nvGraphicFramePr>
        <p:xfrm>
          <a:off x="3412066" y="386715"/>
          <a:ext cx="8221133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E34C6C4-7729-3CDF-9EA0-346CF3139792}"/>
              </a:ext>
            </a:extLst>
          </p:cNvPr>
          <p:cNvSpPr txBox="1"/>
          <p:nvPr/>
        </p:nvSpPr>
        <p:spPr>
          <a:xfrm>
            <a:off x="1050799" y="6286619"/>
            <a:ext cx="9005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7"/>
              </a:rPr>
              <a:t>https://doc.vermont.gov/</a:t>
            </a:r>
            <a:r>
              <a:rPr lang="en-US" dirty="0"/>
              <a:t> &gt; Policy Documents &gt; Case Management Manual (371.28)</a:t>
            </a:r>
          </a:p>
        </p:txBody>
      </p:sp>
    </p:spTree>
    <p:extLst>
      <p:ext uri="{BB962C8B-B14F-4D97-AF65-F5344CB8AC3E}">
        <p14:creationId xmlns:p14="http://schemas.microsoft.com/office/powerpoint/2010/main" val="721275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AE2C2C-A408-350F-50C8-4F2DE325A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RSN Designation + </a:t>
            </a:r>
            <a:br>
              <a:rPr lang="en-US" dirty="0"/>
            </a:br>
            <a:r>
              <a:rPr lang="en-US" dirty="0"/>
              <a:t>NO DOC Discretion for Release (Split or Max Out)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82F331F-65BE-DC4B-9C14-6ADA7AFAEA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6954232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1526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2931A7-EE67-94D8-3DDD-5F8A68B96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r>
              <a:rPr lang="en-US" dirty="0"/>
              <a:t>RSN Designation + </a:t>
            </a:r>
            <a:br>
              <a:rPr lang="en-US" dirty="0"/>
            </a:br>
            <a:r>
              <a:rPr lang="en-US" dirty="0"/>
              <a:t>DOC Discretion (Furlough/ Parole)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E61F38E-D7AA-F581-C820-2ACE8D9C34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904110"/>
              </p:ext>
            </p:extLst>
          </p:nvPr>
        </p:nvGraphicFramePr>
        <p:xfrm>
          <a:off x="930876" y="1680898"/>
          <a:ext cx="10335350" cy="442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8895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797DE5A-DA89-0A80-C73D-8DCE1A3E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F3274A-5904-3303-BE4E-80CC93C3C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45" y="1174376"/>
            <a:ext cx="3509383" cy="278175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/>
              <a:t>There might be a trend scarier than risk containment.</a:t>
            </a:r>
          </a:p>
        </p:txBody>
      </p:sp>
      <p:pic>
        <p:nvPicPr>
          <p:cNvPr id="4" name="Picture 2" descr="Figure on cliffside walkway holding head with hands">
            <a:extLst>
              <a:ext uri="{FF2B5EF4-FFF2-40B4-BE49-F238E27FC236}">
                <a16:creationId xmlns:a16="http://schemas.microsoft.com/office/drawing/2014/main" id="{BCF8735A-4A17-FE6B-203A-EC85BF5C1A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5" r="-1" b="16143"/>
          <a:stretch>
            <a:fillRect/>
          </a:stretch>
        </p:blipFill>
        <p:spPr bwMode="auto">
          <a:xfrm>
            <a:off x="4824248" y="1"/>
            <a:ext cx="73677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6215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763299-87E8-B0B3-8C61-F7FBFC819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US" sz="4000" dirty="0"/>
              <a:t>2 Stories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31351B5-3D01-360E-8761-CFE4046999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743986"/>
              </p:ext>
            </p:extLst>
          </p:nvPr>
        </p:nvGraphicFramePr>
        <p:xfrm>
          <a:off x="4608246" y="262890"/>
          <a:ext cx="6949440" cy="6263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7364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5D3817B-01DA-DCDA-FA18-49D6FF003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55FA3-F54F-E19D-4CCD-B46634E36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2711115"/>
            <a:ext cx="3494314" cy="3624161"/>
          </a:xfrm>
        </p:spPr>
        <p:txBody>
          <a:bodyPr anchor="t">
            <a:normAutofit/>
          </a:bodyPr>
          <a:lstStyle/>
          <a:p>
            <a:r>
              <a:rPr lang="en-US" dirty="0"/>
              <a:t>1 Bad Case Staffing Outcome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531B05-F4CA-8449-08B5-8B0A917E20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903061"/>
              </p:ext>
            </p:extLst>
          </p:nvPr>
        </p:nvGraphicFramePr>
        <p:xfrm>
          <a:off x="4608246" y="548640"/>
          <a:ext cx="6949440" cy="5786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2477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2A31F-436A-8BB0-096A-75CDA59C9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br>
              <a:rPr lang="en-US" sz="1500" dirty="0"/>
            </a:br>
            <a:r>
              <a:rPr lang="en-US" sz="3200" dirty="0"/>
              <a:t>Case Staffing Decisions</a:t>
            </a:r>
            <a:br>
              <a:rPr lang="en-US" sz="1500" dirty="0"/>
            </a:br>
            <a:endParaRPr lang="en-US" sz="15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17E4FF1-D30F-8B76-ECD7-3B80F845BA4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45317933"/>
              </p:ext>
            </p:extLst>
          </p:nvPr>
        </p:nvGraphicFramePr>
        <p:xfrm>
          <a:off x="6397752" y="774668"/>
          <a:ext cx="5181600" cy="5752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43DA5-40E9-975E-9F52-898F5BD54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7096" y="1514340"/>
            <a:ext cx="5181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Minimum sentence tells you when you will first be eligible for release. </a:t>
            </a:r>
          </a:p>
          <a:p>
            <a:pPr marL="0" indent="0">
              <a:buNone/>
            </a:pPr>
            <a:r>
              <a:rPr lang="en-US" dirty="0"/>
              <a:t>It does NOT tell you when you will be released or what you have to do to be released.</a:t>
            </a:r>
          </a:p>
        </p:txBody>
      </p:sp>
    </p:spTree>
    <p:extLst>
      <p:ext uri="{BB962C8B-B14F-4D97-AF65-F5344CB8AC3E}">
        <p14:creationId xmlns:p14="http://schemas.microsoft.com/office/powerpoint/2010/main" val="201393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68EDF8-AD3C-CE1C-519F-3BB6C4D50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B797DE5A-DA89-0A80-C73D-8DCE1A3E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ADF3F6-0E08-51FB-5224-65110EC6B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0045" y="1174376"/>
            <a:ext cx="3509383" cy="2781752"/>
          </a:xfrm>
        </p:spPr>
        <p:txBody>
          <a:bodyPr>
            <a:normAutofit/>
          </a:bodyPr>
          <a:lstStyle/>
          <a:p>
            <a:pPr algn="l"/>
            <a:r>
              <a:rPr lang="en-US"/>
              <a:t>Decoding the DOC in the Age of Risk Containment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A4C043BA-FECA-B869-D48E-B21C69AB4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045" y="4062940"/>
            <a:ext cx="3509383" cy="1394913"/>
          </a:xfrm>
        </p:spPr>
        <p:txBody>
          <a:bodyPr>
            <a:normAutofit/>
          </a:bodyPr>
          <a:lstStyle/>
          <a:p>
            <a:pPr algn="l"/>
            <a:r>
              <a:rPr lang="en-US" b="1"/>
              <a:t>Part 2: Practice Strategies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53C6D9-09C0-844B-8A18-92973A9E6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r="14535"/>
          <a:stretch>
            <a:fillRect/>
          </a:stretch>
        </p:blipFill>
        <p:spPr>
          <a:xfrm>
            <a:off x="4824248" y="1"/>
            <a:ext cx="7367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8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1AD55B-21B4-D6BC-C9DC-4512FB7D0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en-US" sz="2500"/>
              <a:t>What PRO can do:</a:t>
            </a:r>
            <a:br>
              <a:rPr lang="en-US" sz="2500"/>
            </a:br>
            <a:br>
              <a:rPr lang="en-US" sz="2500"/>
            </a:br>
            <a:endParaRPr lang="en-US" sz="25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CD6DCD2-B4B0-56EB-36AB-292436435E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2477664"/>
              </p:ext>
            </p:extLst>
          </p:nvPr>
        </p:nvGraphicFramePr>
        <p:xfrm>
          <a:off x="930875" y="1132610"/>
          <a:ext cx="10696551" cy="4971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8070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7C8C1A-127F-6882-1E36-C0CB9A2D6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US" sz="4000" dirty="0"/>
              <a:t> </a:t>
            </a:r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450CD81E-D043-DA52-0914-4A6D4E03F5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2117256"/>
              </p:ext>
            </p:extLst>
          </p:nvPr>
        </p:nvGraphicFramePr>
        <p:xfrm>
          <a:off x="2224217" y="185351"/>
          <a:ext cx="8081318" cy="6536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6210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951922D2-D397-9EA4-A66D-55B0884D1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0B476-2637-11E1-23A8-C12DB724A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9"/>
            <a:ext cx="3494314" cy="5786638"/>
          </a:xfrm>
        </p:spPr>
        <p:txBody>
          <a:bodyPr anchor="t">
            <a:normAutofit/>
          </a:bodyPr>
          <a:lstStyle/>
          <a:p>
            <a:r>
              <a:rPr lang="en-US" u="sng" dirty="0"/>
              <a:t>Question</a:t>
            </a:r>
            <a:r>
              <a:rPr lang="en-US" dirty="0"/>
              <a:t>: What can trial attorneys do?</a:t>
            </a:r>
            <a:br>
              <a:rPr lang="en-US" dirty="0"/>
            </a:br>
            <a:br>
              <a:rPr lang="en-US" dirty="0"/>
            </a:br>
            <a:r>
              <a:rPr lang="en-US" u="sng" dirty="0"/>
              <a:t>Answer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Get a sentence with less DOC discretion.</a:t>
            </a:r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2F049B9C-F4DA-575D-4190-7D9B930113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1519776"/>
              </p:ext>
            </p:extLst>
          </p:nvPr>
        </p:nvGraphicFramePr>
        <p:xfrm>
          <a:off x="4608246" y="548640"/>
          <a:ext cx="6949440" cy="5786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4020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CBC257-3FDF-261D-5A05-70A2C0865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US" sz="3100"/>
              <a:t>Prepare for Parole/Furlough in Advance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79BE479-FC90-3166-8D18-D0E0B598F0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4282174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62812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91F67-F69E-4A15-40F8-0FD2CCED7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2BC18C-FFEB-40AB-6FF5-10BDC9F16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US" sz="4000" dirty="0"/>
              <a:t>Prepare the Warm Handoff</a:t>
            </a: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CB0DF7C8-AA82-DBBB-52F7-0C2454DC8A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3926288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5054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79E67C-F30F-6A79-9D2B-97EAEC9E0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What should none of us do?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2BEC2C3-EEB7-38DB-F7AF-A3CBFB5DF9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6264241"/>
              </p:ext>
            </p:extLst>
          </p:nvPr>
        </p:nvGraphicFramePr>
        <p:xfrm>
          <a:off x="930876" y="203780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463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3F1C8-16A6-2296-5985-486A38DDA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10741152" cy="209065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Minimum sentence tells you when you will first be eligible for release. (13 VSA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7031)</a:t>
            </a:r>
            <a:br>
              <a:rPr lang="en-US" dirty="0"/>
            </a:br>
            <a:r>
              <a:rPr lang="en-US" dirty="0"/>
              <a:t>It does </a:t>
            </a:r>
            <a:r>
              <a:rPr lang="en-US" dirty="0">
                <a:solidFill>
                  <a:srgbClr val="C00000"/>
                </a:solidFill>
              </a:rPr>
              <a:t>NOT</a:t>
            </a:r>
            <a:r>
              <a:rPr lang="en-US" dirty="0"/>
              <a:t> tell you when you will be released or what you have to do to be released.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EF388E-0567-4245-8CAE-20408B5EF2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b="1" dirty="0"/>
              <a:t>What happens after sentencing or return to facility for violation of furlough or parole?</a:t>
            </a:r>
            <a:br>
              <a:rPr lang="en-US" sz="2800" b="1" dirty="0"/>
            </a:br>
            <a:br>
              <a:rPr lang="en-US" dirty="0"/>
            </a:br>
            <a:endParaRPr lang="en-US" dirty="0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16948688-27E9-75DE-A187-2F2395973B8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07052796"/>
              </p:ext>
            </p:extLst>
          </p:nvPr>
        </p:nvGraphicFramePr>
        <p:xfrm>
          <a:off x="5290457" y="1463040"/>
          <a:ext cx="6714309" cy="4713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1520B6A-D922-DE1F-B49F-BA16F12C3C67}"/>
              </a:ext>
            </a:extLst>
          </p:cNvPr>
          <p:cNvSpPr txBox="1"/>
          <p:nvPr/>
        </p:nvSpPr>
        <p:spPr>
          <a:xfrm>
            <a:off x="1565366" y="5807631"/>
            <a:ext cx="1043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8"/>
              </a:rPr>
              <a:t>https://doc.vermont.gov/</a:t>
            </a:r>
            <a:r>
              <a:rPr lang="en-US" dirty="0"/>
              <a:t> &gt; Policy Documents &gt; Case Management Manual (371.02)</a:t>
            </a:r>
          </a:p>
        </p:txBody>
      </p:sp>
    </p:spTree>
    <p:extLst>
      <p:ext uri="{BB962C8B-B14F-4D97-AF65-F5344CB8AC3E}">
        <p14:creationId xmlns:p14="http://schemas.microsoft.com/office/powerpoint/2010/main" val="2788635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288D1A-E31A-7EE7-A824-FA63064E4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0568" y="216489"/>
            <a:ext cx="7070538" cy="103623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“Case Staffing</a:t>
            </a:r>
            <a:r>
              <a:rPr lang="en-US" sz="3200" dirty="0"/>
              <a:t>”</a:t>
            </a: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633B6D7E-8E49-FFB2-8609-3293C37579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0549439"/>
              </p:ext>
            </p:extLst>
          </p:nvPr>
        </p:nvGraphicFramePr>
        <p:xfrm>
          <a:off x="487680" y="1252728"/>
          <a:ext cx="10435297" cy="476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531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page with text&#10;&#10;AI-generated content may be incorrect.">
            <a:extLst>
              <a:ext uri="{FF2B5EF4-FFF2-40B4-BE49-F238E27FC236}">
                <a16:creationId xmlns:a16="http://schemas.microsoft.com/office/drawing/2014/main" id="{C422EAC8-DFC4-B104-C35B-6FE9CFF7F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04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document&#10;&#10;AI-generated content may be incorrect.">
            <a:extLst>
              <a:ext uri="{FF2B5EF4-FFF2-40B4-BE49-F238E27FC236}">
                <a16:creationId xmlns:a16="http://schemas.microsoft.com/office/drawing/2014/main" id="{3A9B22B1-1D0E-E003-F2B8-625738596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02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screen&#10;&#10;AI-generated content may be incorrect.">
            <a:extLst>
              <a:ext uri="{FF2B5EF4-FFF2-40B4-BE49-F238E27FC236}">
                <a16:creationId xmlns:a16="http://schemas.microsoft.com/office/drawing/2014/main" id="{51C2D1F4-6E7F-F0C2-13DA-D693E1919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067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AB86A8-5748-EDC8-8BD4-86C93FEA3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US" sz="4000"/>
              <a:t>Highlights of case staffing</a:t>
            </a:r>
            <a:br>
              <a:rPr lang="en-US" sz="4000"/>
            </a:br>
            <a:endParaRPr lang="en-US" sz="4000"/>
          </a:p>
        </p:txBody>
      </p:sp>
      <p:graphicFrame>
        <p:nvGraphicFramePr>
          <p:cNvPr id="23" name="Content Placeholder 5">
            <a:extLst>
              <a:ext uri="{FF2B5EF4-FFF2-40B4-BE49-F238E27FC236}">
                <a16:creationId xmlns:a16="http://schemas.microsoft.com/office/drawing/2014/main" id="{AD23FF4F-F661-2B5B-CC69-AE1BA90DE3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283205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7643100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2194</TotalTime>
  <Words>1623</Words>
  <Application>Microsoft Office PowerPoint</Application>
  <PresentationFormat>Widescreen</PresentationFormat>
  <Paragraphs>174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Aptos</vt:lpstr>
      <vt:lpstr>Arial</vt:lpstr>
      <vt:lpstr>Neue Haas Grotesk Text Pro</vt:lpstr>
      <vt:lpstr>Times New Roman</vt:lpstr>
      <vt:lpstr>VanillaVTI</vt:lpstr>
      <vt:lpstr>Decoding the DOC  in the Age of Risk Containment</vt:lpstr>
      <vt:lpstr>A Simple Question:</vt:lpstr>
      <vt:lpstr> </vt:lpstr>
      <vt:lpstr>Minimum sentence tells you when you will first be eligible for release. (13 VSA § 7031) It does NOT tell you when you will be released or what you have to do to be released.        </vt:lpstr>
      <vt:lpstr>“Case Staffing”     </vt:lpstr>
      <vt:lpstr>PowerPoint Presentation</vt:lpstr>
      <vt:lpstr>PowerPoint Presentation</vt:lpstr>
      <vt:lpstr>PowerPoint Presentation</vt:lpstr>
      <vt:lpstr>Highlights of case staffing </vt:lpstr>
      <vt:lpstr>       </vt:lpstr>
      <vt:lpstr>Types of Information/ Categories:  </vt:lpstr>
      <vt:lpstr>Clear   Less Clear   Unclear </vt:lpstr>
      <vt:lpstr> Implications of the ORAS         </vt:lpstr>
      <vt:lpstr>DOC Risk Containment Policy Purpose</vt:lpstr>
      <vt:lpstr>Identifying Individuals</vt:lpstr>
      <vt:lpstr>Who is eligible?  Prong 1: Type of Conviction</vt:lpstr>
      <vt:lpstr>Prong 2: Behavioral   “Individual constitutes a threat to the life, safety, or physical or mental well being of others.”</vt:lpstr>
      <vt:lpstr>What DOC relies on</vt:lpstr>
      <vt:lpstr>Decision &amp; Notice</vt:lpstr>
      <vt:lpstr>Review of Risk Containment Classification</vt:lpstr>
      <vt:lpstr>Release Sensitive Notification (RSN)   </vt:lpstr>
      <vt:lpstr>RSN Designation +  NO DOC Discretion for Release (Split or Max Out)</vt:lpstr>
      <vt:lpstr>RSN Designation +  DOC Discretion (Furlough/ Parole)</vt:lpstr>
      <vt:lpstr>There might be a trend scarier than risk containment.</vt:lpstr>
      <vt:lpstr>2 Stories</vt:lpstr>
      <vt:lpstr>1 Bad Case Staffing Outcome</vt:lpstr>
      <vt:lpstr> Case Staffing Decisions </vt:lpstr>
      <vt:lpstr>Decoding the DOC in the Age of Risk Containment</vt:lpstr>
      <vt:lpstr>What PRO can do:  </vt:lpstr>
      <vt:lpstr>Question: What can trial attorneys do?  Answer:  Get a sentence with less DOC discretion.</vt:lpstr>
      <vt:lpstr>Prepare for Parole/Furlough in Advance</vt:lpstr>
      <vt:lpstr>Prepare the Warm Handoff</vt:lpstr>
      <vt:lpstr>What should none of us do?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Wynes</dc:creator>
  <cp:lastModifiedBy>Martin, Jill</cp:lastModifiedBy>
  <cp:revision>20</cp:revision>
  <dcterms:created xsi:type="dcterms:W3CDTF">2025-11-26T14:27:36Z</dcterms:created>
  <dcterms:modified xsi:type="dcterms:W3CDTF">2025-12-04T19:55:09Z</dcterms:modified>
</cp:coreProperties>
</file>